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 id="2147483676" r:id="rId5"/>
  </p:sldMasterIdLst>
  <p:notesMasterIdLst>
    <p:notesMasterId r:id="rId27"/>
  </p:notesMasterIdLst>
  <p:sldIdLst>
    <p:sldId id="11089" r:id="rId6"/>
    <p:sldId id="269" r:id="rId7"/>
    <p:sldId id="299" r:id="rId8"/>
    <p:sldId id="271" r:id="rId9"/>
    <p:sldId id="11080" r:id="rId10"/>
    <p:sldId id="11084" r:id="rId11"/>
    <p:sldId id="11085" r:id="rId12"/>
    <p:sldId id="11083" r:id="rId13"/>
    <p:sldId id="11088" r:id="rId14"/>
    <p:sldId id="295" r:id="rId15"/>
    <p:sldId id="279" r:id="rId16"/>
    <p:sldId id="278" r:id="rId17"/>
    <p:sldId id="11086" r:id="rId18"/>
    <p:sldId id="11092" r:id="rId19"/>
    <p:sldId id="11082" r:id="rId20"/>
    <p:sldId id="11093" r:id="rId21"/>
    <p:sldId id="11091" r:id="rId22"/>
    <p:sldId id="10647" r:id="rId23"/>
    <p:sldId id="11087" r:id="rId24"/>
    <p:sldId id="11090" r:id="rId25"/>
    <p:sldId id="268" r:id="rId26"/>
  </p:sldIdLst>
  <p:sldSz cx="18288000" cy="102885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9F454E-5E18-46E3-DE13-3B019F7559CC}" name="Nina Moreno" initials="NM" userId="S::nina@seedcollab.com::8173d32c-aa01-466a-a318-b74fda0899d8" providerId="AD"/>
  <p188:author id="{E1562695-479F-80E6-B9C9-CBB068F2A145}" name="Nina Moreno" initials="NM" userId="S::Nina@seedcollab.com::8173d32c-aa01-466a-a318-b74fda0899d8" providerId="AD"/>
  <p188:author id="{D8A4DEC3-2875-FCBA-8374-C74F187E5D12}" name="Rodas Hailu" initials="RH" userId="S::rodas@seedcollab.com::38bcb3ff-258b-43a6-8ef8-8cd00eef0ef6" providerId="AD"/>
  <p188:author id="{457175ED-518C-3682-2C7F-B3CB222B1FDE}" name="Evan Holland" initials="EH" userId="S::evan@seedcollab.com::ec41adc6-4cf8-4754-b9ad-4d193a9a97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127E"/>
    <a:srgbClr val="5D2C7B"/>
    <a:srgbClr val="CD5941"/>
    <a:srgbClr val="D653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676FB4-C8A2-D347-B5AC-D44815311EB9}" v="2" dt="2024-04-18T19:58:47.3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kylar Hall" userId="c4cea59d-3d16-4dcb-8951-efd6dbf11920" providerId="ADAL" clId="{AF676FB4-C8A2-D347-B5AC-D44815311EB9}"/>
    <pc:docChg chg="undo custSel modSld">
      <pc:chgData name="Skylar Hall" userId="c4cea59d-3d16-4dcb-8951-efd6dbf11920" providerId="ADAL" clId="{AF676FB4-C8A2-D347-B5AC-D44815311EB9}" dt="2024-04-18T19:58:47.381" v="1" actId="1076"/>
      <pc:docMkLst>
        <pc:docMk/>
      </pc:docMkLst>
      <pc:sldChg chg="modSp mod">
        <pc:chgData name="Skylar Hall" userId="c4cea59d-3d16-4dcb-8951-efd6dbf11920" providerId="ADAL" clId="{AF676FB4-C8A2-D347-B5AC-D44815311EB9}" dt="2024-04-18T19:58:47.381" v="1" actId="1076"/>
        <pc:sldMkLst>
          <pc:docMk/>
          <pc:sldMk cId="2040328395" sldId="11090"/>
        </pc:sldMkLst>
        <pc:spChg chg="mod">
          <ac:chgData name="Skylar Hall" userId="c4cea59d-3d16-4dcb-8951-efd6dbf11920" providerId="ADAL" clId="{AF676FB4-C8A2-D347-B5AC-D44815311EB9}" dt="2024-04-18T19:58:47.381" v="1" actId="1076"/>
          <ac:spMkLst>
            <pc:docMk/>
            <pc:sldMk cId="2040328395" sldId="11090"/>
            <ac:spMk id="14" creationId="{4D34D00F-42E4-F205-5D72-10296E8A5A9D}"/>
          </ac:spMkLst>
        </pc:spChg>
      </pc:sldChg>
    </pc:docChg>
  </pc:docChgLst>
  <pc:docChgLst>
    <pc:chgData name="Nina Moreno" userId="8173d32c-aa01-466a-a318-b74fda0899d8" providerId="ADAL" clId="{D9480FB8-F6D5-FA46-AEEF-C10F34882B2C}"/>
    <pc:docChg chg="undo custSel addSld delSld modSld sldOrd">
      <pc:chgData name="Nina Moreno" userId="8173d32c-aa01-466a-a318-b74fda0899d8" providerId="ADAL" clId="{D9480FB8-F6D5-FA46-AEEF-C10F34882B2C}" dt="2024-04-09T17:48:22.712" v="1042" actId="207"/>
      <pc:docMkLst>
        <pc:docMk/>
      </pc:docMkLst>
      <pc:sldChg chg="modSp mod delCm">
        <pc:chgData name="Nina Moreno" userId="8173d32c-aa01-466a-a318-b74fda0899d8" providerId="ADAL" clId="{D9480FB8-F6D5-FA46-AEEF-C10F34882B2C}" dt="2024-04-09T17:41:37.535" v="863" actId="1076"/>
        <pc:sldMkLst>
          <pc:docMk/>
          <pc:sldMk cId="2383883366" sldId="269"/>
        </pc:sldMkLst>
        <pc:spChg chg="mod">
          <ac:chgData name="Nina Moreno" userId="8173d32c-aa01-466a-a318-b74fda0899d8" providerId="ADAL" clId="{D9480FB8-F6D5-FA46-AEEF-C10F34882B2C}" dt="2024-04-09T17:41:37.535" v="863" actId="1076"/>
          <ac:spMkLst>
            <pc:docMk/>
            <pc:sldMk cId="2383883366" sldId="269"/>
            <ac:spMk id="9" creationId="{1DC375F6-3CDC-042E-3484-ED12F71AE197}"/>
          </ac:spMkLst>
        </pc:spChg>
        <pc:picChg chg="mod">
          <ac:chgData name="Nina Moreno" userId="8173d32c-aa01-466a-a318-b74fda0899d8" providerId="ADAL" clId="{D9480FB8-F6D5-FA46-AEEF-C10F34882B2C}" dt="2024-04-09T17:41:29.610" v="862" actId="1076"/>
          <ac:picMkLst>
            <pc:docMk/>
            <pc:sldMk cId="2383883366" sldId="269"/>
            <ac:picMk id="7" creationId="{BC6A5B52-70A7-FC0C-B248-B0CBC3ADEE0E}"/>
          </ac:picMkLst>
        </pc:picChg>
        <pc:extLst>
          <p:ext xmlns:p="http://schemas.openxmlformats.org/presentationml/2006/main" uri="{D6D511B9-2390-475A-947B-AFAB55BFBCF1}">
            <pc226:cmChg xmlns:pc226="http://schemas.microsoft.com/office/powerpoint/2022/06/main/command" chg="del">
              <pc226:chgData name="Nina Moreno" userId="8173d32c-aa01-466a-a318-b74fda0899d8" providerId="ADAL" clId="{D9480FB8-F6D5-FA46-AEEF-C10F34882B2C}" dt="2024-04-09T17:40:37.681" v="855"/>
              <pc2:cmMkLst xmlns:pc2="http://schemas.microsoft.com/office/powerpoint/2019/9/main/command">
                <pc:docMk/>
                <pc:sldMk cId="2383883366" sldId="269"/>
                <pc2:cmMk id="{551C6ACF-5B65-3946-8CE6-2330F7B1F31D}"/>
              </pc2:cmMkLst>
            </pc226:cmChg>
          </p:ext>
        </pc:extLst>
      </pc:sldChg>
      <pc:sldChg chg="modSp mod delCm">
        <pc:chgData name="Nina Moreno" userId="8173d32c-aa01-466a-a318-b74fda0899d8" providerId="ADAL" clId="{D9480FB8-F6D5-FA46-AEEF-C10F34882B2C}" dt="2024-04-08T17:50:31.499" v="827" actId="14100"/>
        <pc:sldMkLst>
          <pc:docMk/>
          <pc:sldMk cId="1439245849" sldId="271"/>
        </pc:sldMkLst>
        <pc:graphicFrameChg chg="mod modGraphic">
          <ac:chgData name="Nina Moreno" userId="8173d32c-aa01-466a-a318-b74fda0899d8" providerId="ADAL" clId="{D9480FB8-F6D5-FA46-AEEF-C10F34882B2C}" dt="2024-04-08T17:50:31.499" v="827" actId="14100"/>
          <ac:graphicFrameMkLst>
            <pc:docMk/>
            <pc:sldMk cId="1439245849" sldId="271"/>
            <ac:graphicFrameMk id="19" creationId="{A25C2239-B483-6C27-7EE8-E1CA8419726A}"/>
          </ac:graphicFrameMkLst>
        </pc:graphicFrameChg>
        <pc:extLst>
          <p:ext xmlns:p="http://schemas.openxmlformats.org/presentationml/2006/main" uri="{D6D511B9-2390-475A-947B-AFAB55BFBCF1}">
            <pc226:cmChg xmlns:pc226="http://schemas.microsoft.com/office/powerpoint/2022/06/main/command" chg="del">
              <pc226:chgData name="Nina Moreno" userId="8173d32c-aa01-466a-a318-b74fda0899d8" providerId="ADAL" clId="{D9480FB8-F6D5-FA46-AEEF-C10F34882B2C}" dt="2024-04-08T17:42:15.008" v="670"/>
              <pc2:cmMkLst xmlns:pc2="http://schemas.microsoft.com/office/powerpoint/2019/9/main/command">
                <pc:docMk/>
                <pc:sldMk cId="1439245849" sldId="271"/>
                <pc2:cmMk id="{5A4F5B55-E959-4349-8D03-378AD0E0D1EC}"/>
              </pc2:cmMkLst>
            </pc226:cmChg>
          </p:ext>
        </pc:extLst>
      </pc:sldChg>
      <pc:sldChg chg="modSp mod ord">
        <pc:chgData name="Nina Moreno" userId="8173d32c-aa01-466a-a318-b74fda0899d8" providerId="ADAL" clId="{D9480FB8-F6D5-FA46-AEEF-C10F34882B2C}" dt="2024-04-08T17:50:50.568" v="831" actId="20577"/>
        <pc:sldMkLst>
          <pc:docMk/>
          <pc:sldMk cId="3297712942" sldId="278"/>
        </pc:sldMkLst>
        <pc:spChg chg="mod">
          <ac:chgData name="Nina Moreno" userId="8173d32c-aa01-466a-a318-b74fda0899d8" providerId="ADAL" clId="{D9480FB8-F6D5-FA46-AEEF-C10F34882B2C}" dt="2024-04-08T17:44:29.500" v="746" actId="20577"/>
          <ac:spMkLst>
            <pc:docMk/>
            <pc:sldMk cId="3297712942" sldId="278"/>
            <ac:spMk id="2" creationId="{DF22AFC4-1B0A-F04E-91F7-AC6D4B01914E}"/>
          </ac:spMkLst>
        </pc:spChg>
        <pc:spChg chg="mod">
          <ac:chgData name="Nina Moreno" userId="8173d32c-aa01-466a-a318-b74fda0899d8" providerId="ADAL" clId="{D9480FB8-F6D5-FA46-AEEF-C10F34882B2C}" dt="2024-04-08T17:50:50.568" v="831" actId="20577"/>
          <ac:spMkLst>
            <pc:docMk/>
            <pc:sldMk cId="3297712942" sldId="278"/>
            <ac:spMk id="12" creationId="{0A723BE0-7C9E-FFA8-C092-9F996E53F76C}"/>
          </ac:spMkLst>
        </pc:spChg>
        <pc:spChg chg="mod">
          <ac:chgData name="Nina Moreno" userId="8173d32c-aa01-466a-a318-b74fda0899d8" providerId="ADAL" clId="{D9480FB8-F6D5-FA46-AEEF-C10F34882B2C}" dt="2024-04-08T17:44:39.335" v="750" actId="20577"/>
          <ac:spMkLst>
            <pc:docMk/>
            <pc:sldMk cId="3297712942" sldId="278"/>
            <ac:spMk id="14" creationId="{4D34D00F-42E4-F205-5D72-10296E8A5A9D}"/>
          </ac:spMkLst>
        </pc:spChg>
      </pc:sldChg>
      <pc:sldChg chg="ord">
        <pc:chgData name="Nina Moreno" userId="8173d32c-aa01-466a-a318-b74fda0899d8" providerId="ADAL" clId="{D9480FB8-F6D5-FA46-AEEF-C10F34882B2C}" dt="2024-04-08T17:43:03.277" v="673" actId="20578"/>
        <pc:sldMkLst>
          <pc:docMk/>
          <pc:sldMk cId="3576271537" sldId="279"/>
        </pc:sldMkLst>
      </pc:sldChg>
      <pc:sldChg chg="ord">
        <pc:chgData name="Nina Moreno" userId="8173d32c-aa01-466a-a318-b74fda0899d8" providerId="ADAL" clId="{D9480FB8-F6D5-FA46-AEEF-C10F34882B2C}" dt="2024-04-08T17:42:52.765" v="672" actId="20578"/>
        <pc:sldMkLst>
          <pc:docMk/>
          <pc:sldMk cId="1675544609" sldId="295"/>
        </pc:sldMkLst>
      </pc:sldChg>
      <pc:sldChg chg="modSp mod delCm">
        <pc:chgData name="Nina Moreno" userId="8173d32c-aa01-466a-a318-b74fda0899d8" providerId="ADAL" clId="{D9480FB8-F6D5-FA46-AEEF-C10F34882B2C}" dt="2024-04-09T17:41:42.653" v="864"/>
        <pc:sldMkLst>
          <pc:docMk/>
          <pc:sldMk cId="1624571215" sldId="299"/>
        </pc:sldMkLst>
        <pc:spChg chg="mod">
          <ac:chgData name="Nina Moreno" userId="8173d32c-aa01-466a-a318-b74fda0899d8" providerId="ADAL" clId="{D9480FB8-F6D5-FA46-AEEF-C10F34882B2C}" dt="2024-04-09T17:41:15.975" v="860" actId="1076"/>
          <ac:spMkLst>
            <pc:docMk/>
            <pc:sldMk cId="1624571215" sldId="299"/>
            <ac:spMk id="7" creationId="{B3D23689-3A7B-4DAF-4A6D-75CFC4289500}"/>
          </ac:spMkLst>
        </pc:spChg>
        <pc:spChg chg="mod">
          <ac:chgData name="Nina Moreno" userId="8173d32c-aa01-466a-a318-b74fda0899d8" providerId="ADAL" clId="{D9480FB8-F6D5-FA46-AEEF-C10F34882B2C}" dt="2024-04-09T17:41:21.609" v="861" actId="1076"/>
          <ac:spMkLst>
            <pc:docMk/>
            <pc:sldMk cId="1624571215" sldId="299"/>
            <ac:spMk id="9" creationId="{1DC375F6-3CDC-042E-3484-ED12F71AE197}"/>
          </ac:spMkLst>
        </pc:spChg>
        <pc:picChg chg="mod">
          <ac:chgData name="Nina Moreno" userId="8173d32c-aa01-466a-a318-b74fda0899d8" providerId="ADAL" clId="{D9480FB8-F6D5-FA46-AEEF-C10F34882B2C}" dt="2024-04-09T17:41:10.860" v="859" actId="1076"/>
          <ac:picMkLst>
            <pc:docMk/>
            <pc:sldMk cId="1624571215" sldId="299"/>
            <ac:picMk id="16" creationId="{5F7E2CF3-83AE-5401-992C-F195D009AB26}"/>
          </ac:picMkLst>
        </pc:picChg>
        <pc:picChg chg="mod">
          <ac:chgData name="Nina Moreno" userId="8173d32c-aa01-466a-a318-b74fda0899d8" providerId="ADAL" clId="{D9480FB8-F6D5-FA46-AEEF-C10F34882B2C}" dt="2024-04-09T17:41:07.938" v="858" actId="1076"/>
          <ac:picMkLst>
            <pc:docMk/>
            <pc:sldMk cId="1624571215" sldId="299"/>
            <ac:picMk id="18" creationId="{56B9479F-C2BD-9422-368C-2A3BA1947034}"/>
          </ac:picMkLst>
        </pc:picChg>
        <pc:extLst>
          <p:ext xmlns:p="http://schemas.openxmlformats.org/presentationml/2006/main" uri="{D6D511B9-2390-475A-947B-AFAB55BFBCF1}">
            <pc226:cmChg xmlns:pc226="http://schemas.microsoft.com/office/powerpoint/2022/06/main/command" chg="del">
              <pc226:chgData name="Nina Moreno" userId="8173d32c-aa01-466a-a318-b74fda0899d8" providerId="ADAL" clId="{D9480FB8-F6D5-FA46-AEEF-C10F34882B2C}" dt="2024-04-09T17:41:42.653" v="864"/>
              <pc2:cmMkLst xmlns:pc2="http://schemas.microsoft.com/office/powerpoint/2019/9/main/command">
                <pc:docMk/>
                <pc:sldMk cId="1624571215" sldId="299"/>
                <pc2:cmMk id="{48F3EF7F-0786-634C-8573-5DBDFB80FD74}"/>
              </pc2:cmMkLst>
            </pc226:cmChg>
          </p:ext>
        </pc:extLst>
      </pc:sldChg>
      <pc:sldChg chg="modSp mod ord">
        <pc:chgData name="Nina Moreno" userId="8173d32c-aa01-466a-a318-b74fda0899d8" providerId="ADAL" clId="{D9480FB8-F6D5-FA46-AEEF-C10F34882B2C}" dt="2024-04-08T17:33:30.989" v="417" actId="20577"/>
        <pc:sldMkLst>
          <pc:docMk/>
          <pc:sldMk cId="3977272590" sldId="11080"/>
        </pc:sldMkLst>
        <pc:spChg chg="mod">
          <ac:chgData name="Nina Moreno" userId="8173d32c-aa01-466a-a318-b74fda0899d8" providerId="ADAL" clId="{D9480FB8-F6D5-FA46-AEEF-C10F34882B2C}" dt="2024-04-08T17:33:30.989" v="417" actId="20577"/>
          <ac:spMkLst>
            <pc:docMk/>
            <pc:sldMk cId="3977272590" sldId="11080"/>
            <ac:spMk id="3" creationId="{7BD6D88A-6C75-8645-BD2D-E9B3EC571C69}"/>
          </ac:spMkLst>
        </pc:spChg>
        <pc:spChg chg="mod">
          <ac:chgData name="Nina Moreno" userId="8173d32c-aa01-466a-a318-b74fda0899d8" providerId="ADAL" clId="{D9480FB8-F6D5-FA46-AEEF-C10F34882B2C}" dt="2024-04-08T17:27:09.902" v="23" actId="20577"/>
          <ac:spMkLst>
            <pc:docMk/>
            <pc:sldMk cId="3977272590" sldId="11080"/>
            <ac:spMk id="6" creationId="{6144BA1F-02BE-7F49-A158-6E80FAD48AF5}"/>
          </ac:spMkLst>
        </pc:spChg>
      </pc:sldChg>
      <pc:sldChg chg="addCm">
        <pc:chgData name="Nina Moreno" userId="8173d32c-aa01-466a-a318-b74fda0899d8" providerId="ADAL" clId="{D9480FB8-F6D5-FA46-AEEF-C10F34882B2C}" dt="2024-04-09T17:44:49.389" v="873"/>
        <pc:sldMkLst>
          <pc:docMk/>
          <pc:sldMk cId="3805546653" sldId="11081"/>
        </pc:sldMkLst>
        <pc:extLst>
          <p:ext xmlns:p="http://schemas.openxmlformats.org/presentationml/2006/main" uri="{D6D511B9-2390-475A-947B-AFAB55BFBCF1}">
            <pc226:cmChg xmlns:pc226="http://schemas.microsoft.com/office/powerpoint/2022/06/main/command" chg="add">
              <pc226:chgData name="Nina Moreno" userId="8173d32c-aa01-466a-a318-b74fda0899d8" providerId="ADAL" clId="{D9480FB8-F6D5-FA46-AEEF-C10F34882B2C}" dt="2024-04-09T17:44:49.389" v="873"/>
              <pc2:cmMkLst xmlns:pc2="http://schemas.microsoft.com/office/powerpoint/2019/9/main/command">
                <pc:docMk/>
                <pc:sldMk cId="3805546653" sldId="11081"/>
                <pc2:cmMk id="{296E1295-D263-C443-9C65-E151F574D7CA}"/>
              </pc2:cmMkLst>
            </pc226:cmChg>
          </p:ext>
        </pc:extLst>
      </pc:sldChg>
      <pc:sldChg chg="del">
        <pc:chgData name="Nina Moreno" userId="8173d32c-aa01-466a-a318-b74fda0899d8" providerId="ADAL" clId="{D9480FB8-F6D5-FA46-AEEF-C10F34882B2C}" dt="2024-04-08T17:42:06.568" v="669" actId="2696"/>
        <pc:sldMkLst>
          <pc:docMk/>
          <pc:sldMk cId="2254573107" sldId="11082"/>
        </pc:sldMkLst>
      </pc:sldChg>
      <pc:sldChg chg="ord delCm">
        <pc:chgData name="Nina Moreno" userId="8173d32c-aa01-466a-a318-b74fda0899d8" providerId="ADAL" clId="{D9480FB8-F6D5-FA46-AEEF-C10F34882B2C}" dt="2024-04-08T17:42:30.476" v="671"/>
        <pc:sldMkLst>
          <pc:docMk/>
          <pc:sldMk cId="1720057166" sldId="11083"/>
        </pc:sldMkLst>
        <pc:extLst>
          <p:ext xmlns:p="http://schemas.openxmlformats.org/presentationml/2006/main" uri="{D6D511B9-2390-475A-947B-AFAB55BFBCF1}">
            <pc226:cmChg xmlns:pc226="http://schemas.microsoft.com/office/powerpoint/2022/06/main/command" chg="del">
              <pc226:chgData name="Nina Moreno" userId="8173d32c-aa01-466a-a318-b74fda0899d8" providerId="ADAL" clId="{D9480FB8-F6D5-FA46-AEEF-C10F34882B2C}" dt="2024-04-08T17:42:30.476" v="671"/>
              <pc2:cmMkLst xmlns:pc2="http://schemas.microsoft.com/office/powerpoint/2019/9/main/command">
                <pc:docMk/>
                <pc:sldMk cId="1720057166" sldId="11083"/>
                <pc2:cmMk id="{15CDAA08-D3C2-544C-B12B-96DB6E35C2C4}"/>
              </pc2:cmMkLst>
            </pc226:cmChg>
          </p:ext>
        </pc:extLst>
      </pc:sldChg>
      <pc:sldChg chg="addSp delSp modSp add mod">
        <pc:chgData name="Nina Moreno" userId="8173d32c-aa01-466a-a318-b74fda0899d8" providerId="ADAL" clId="{D9480FB8-F6D5-FA46-AEEF-C10F34882B2C}" dt="2024-04-09T17:43:44.943" v="872" actId="20577"/>
        <pc:sldMkLst>
          <pc:docMk/>
          <pc:sldMk cId="2841248893" sldId="11084"/>
        </pc:sldMkLst>
        <pc:spChg chg="add del mod">
          <ac:chgData name="Nina Moreno" userId="8173d32c-aa01-466a-a318-b74fda0899d8" providerId="ADAL" clId="{D9480FB8-F6D5-FA46-AEEF-C10F34882B2C}" dt="2024-04-09T17:43:44.943" v="872" actId="20577"/>
          <ac:spMkLst>
            <pc:docMk/>
            <pc:sldMk cId="2841248893" sldId="11084"/>
            <ac:spMk id="3" creationId="{7BD6D88A-6C75-8645-BD2D-E9B3EC571C69}"/>
          </ac:spMkLst>
        </pc:spChg>
        <pc:spChg chg="add del mod">
          <ac:chgData name="Nina Moreno" userId="8173d32c-aa01-466a-a318-b74fda0899d8" providerId="ADAL" clId="{D9480FB8-F6D5-FA46-AEEF-C10F34882B2C}" dt="2024-04-08T17:37:43.600" v="506" actId="478"/>
          <ac:spMkLst>
            <pc:docMk/>
            <pc:sldMk cId="2841248893" sldId="11084"/>
            <ac:spMk id="5" creationId="{85DB9D55-B187-0731-7690-0FB848F54259}"/>
          </ac:spMkLst>
        </pc:spChg>
      </pc:sldChg>
      <pc:sldChg chg="modSp add mod">
        <pc:chgData name="Nina Moreno" userId="8173d32c-aa01-466a-a318-b74fda0899d8" providerId="ADAL" clId="{D9480FB8-F6D5-FA46-AEEF-C10F34882B2C}" dt="2024-04-08T17:41:11.524" v="668" actId="114"/>
        <pc:sldMkLst>
          <pc:docMk/>
          <pc:sldMk cId="713739859" sldId="11085"/>
        </pc:sldMkLst>
        <pc:spChg chg="mod">
          <ac:chgData name="Nina Moreno" userId="8173d32c-aa01-466a-a318-b74fda0899d8" providerId="ADAL" clId="{D9480FB8-F6D5-FA46-AEEF-C10F34882B2C}" dt="2024-04-08T17:41:11.524" v="668" actId="114"/>
          <ac:spMkLst>
            <pc:docMk/>
            <pc:sldMk cId="713739859" sldId="11085"/>
            <ac:spMk id="3" creationId="{7BD6D88A-6C75-8645-BD2D-E9B3EC571C69}"/>
          </ac:spMkLst>
        </pc:spChg>
      </pc:sldChg>
      <pc:sldChg chg="modSp add mod">
        <pc:chgData name="Nina Moreno" userId="8173d32c-aa01-466a-a318-b74fda0899d8" providerId="ADAL" clId="{D9480FB8-F6D5-FA46-AEEF-C10F34882B2C}" dt="2024-04-08T17:43:28.178" v="722" actId="1076"/>
        <pc:sldMkLst>
          <pc:docMk/>
          <pc:sldMk cId="4181441983" sldId="11086"/>
        </pc:sldMkLst>
        <pc:spChg chg="mod">
          <ac:chgData name="Nina Moreno" userId="8173d32c-aa01-466a-a318-b74fda0899d8" providerId="ADAL" clId="{D9480FB8-F6D5-FA46-AEEF-C10F34882B2C}" dt="2024-04-08T17:43:28.178" v="722" actId="1076"/>
          <ac:spMkLst>
            <pc:docMk/>
            <pc:sldMk cId="4181441983" sldId="11086"/>
            <ac:spMk id="6" creationId="{8D26E973-25B1-701E-D378-40D249A91D5E}"/>
          </ac:spMkLst>
        </pc:spChg>
      </pc:sldChg>
      <pc:sldChg chg="modSp add mod">
        <pc:chgData name="Nina Moreno" userId="8173d32c-aa01-466a-a318-b74fda0899d8" providerId="ADAL" clId="{D9480FB8-F6D5-FA46-AEEF-C10F34882B2C}" dt="2024-04-08T17:51:21.834" v="854" actId="20577"/>
        <pc:sldMkLst>
          <pc:docMk/>
          <pc:sldMk cId="2278433444" sldId="11087"/>
        </pc:sldMkLst>
        <pc:spChg chg="mod">
          <ac:chgData name="Nina Moreno" userId="8173d32c-aa01-466a-a318-b74fda0899d8" providerId="ADAL" clId="{D9480FB8-F6D5-FA46-AEEF-C10F34882B2C}" dt="2024-04-08T17:51:21.834" v="854" actId="20577"/>
          <ac:spMkLst>
            <pc:docMk/>
            <pc:sldMk cId="2278433444" sldId="11087"/>
            <ac:spMk id="14" creationId="{4D34D00F-42E4-F205-5D72-10296E8A5A9D}"/>
          </ac:spMkLst>
        </pc:spChg>
      </pc:sldChg>
      <pc:sldChg chg="modSp add mod">
        <pc:chgData name="Nina Moreno" userId="8173d32c-aa01-466a-a318-b74fda0899d8" providerId="ADAL" clId="{D9480FB8-F6D5-FA46-AEEF-C10F34882B2C}" dt="2024-04-09T17:48:22.712" v="1042" actId="207"/>
        <pc:sldMkLst>
          <pc:docMk/>
          <pc:sldMk cId="1449286156" sldId="11088"/>
        </pc:sldMkLst>
        <pc:spChg chg="mod">
          <ac:chgData name="Nina Moreno" userId="8173d32c-aa01-466a-a318-b74fda0899d8" providerId="ADAL" clId="{D9480FB8-F6D5-FA46-AEEF-C10F34882B2C}" dt="2024-04-09T17:48:22.712" v="1042" actId="207"/>
          <ac:spMkLst>
            <pc:docMk/>
            <pc:sldMk cId="1449286156" sldId="11088"/>
            <ac:spMk id="3" creationId="{7BD6D88A-6C75-8645-BD2D-E9B3EC571C69}"/>
          </ac:spMkLst>
        </pc:spChg>
        <pc:spChg chg="mod">
          <ac:chgData name="Nina Moreno" userId="8173d32c-aa01-466a-a318-b74fda0899d8" providerId="ADAL" clId="{D9480FB8-F6D5-FA46-AEEF-C10F34882B2C}" dt="2024-04-09T17:46:19.727" v="910" actId="20577"/>
          <ac:spMkLst>
            <pc:docMk/>
            <pc:sldMk cId="1449286156" sldId="11088"/>
            <ac:spMk id="6" creationId="{6144BA1F-02BE-7F49-A158-6E80FAD48AF5}"/>
          </ac:spMkLst>
        </pc:spChg>
      </pc:sldChg>
    </pc:docChg>
  </pc:docChgLst>
  <pc:docChgLst>
    <pc:chgData name="Nina Moreno" userId="8173d32c-aa01-466a-a318-b74fda0899d8" providerId="ADAL" clId="{7E7D1859-D9CB-AB42-BFBE-628B66EA9866}"/>
    <pc:docChg chg="undo custSel addSld delSld modSld">
      <pc:chgData name="Nina Moreno" userId="8173d32c-aa01-466a-a318-b74fda0899d8" providerId="ADAL" clId="{7E7D1859-D9CB-AB42-BFBE-628B66EA9866}" dt="2024-04-16T17:29:03.308" v="571" actId="1076"/>
      <pc:docMkLst>
        <pc:docMk/>
      </pc:docMkLst>
      <pc:sldChg chg="modSp mod">
        <pc:chgData name="Nina Moreno" userId="8173d32c-aa01-466a-a318-b74fda0899d8" providerId="ADAL" clId="{7E7D1859-D9CB-AB42-BFBE-628B66EA9866}" dt="2024-04-15T16:19:16.737" v="42" actId="2711"/>
        <pc:sldMkLst>
          <pc:docMk/>
          <pc:sldMk cId="3297712942" sldId="278"/>
        </pc:sldMkLst>
        <pc:spChg chg="mod">
          <ac:chgData name="Nina Moreno" userId="8173d32c-aa01-466a-a318-b74fda0899d8" providerId="ADAL" clId="{7E7D1859-D9CB-AB42-BFBE-628B66EA9866}" dt="2024-04-15T16:19:16.737" v="42" actId="2711"/>
          <ac:spMkLst>
            <pc:docMk/>
            <pc:sldMk cId="3297712942" sldId="278"/>
            <ac:spMk id="14" creationId="{4D34D00F-42E4-F205-5D72-10296E8A5A9D}"/>
          </ac:spMkLst>
        </pc:spChg>
      </pc:sldChg>
      <pc:sldChg chg="modSp mod">
        <pc:chgData name="Nina Moreno" userId="8173d32c-aa01-466a-a318-b74fda0899d8" providerId="ADAL" clId="{7E7D1859-D9CB-AB42-BFBE-628B66EA9866}" dt="2024-04-15T17:49:53.742" v="485" actId="1076"/>
        <pc:sldMkLst>
          <pc:docMk/>
          <pc:sldMk cId="3576271537" sldId="279"/>
        </pc:sldMkLst>
        <pc:spChg chg="mod">
          <ac:chgData name="Nina Moreno" userId="8173d32c-aa01-466a-a318-b74fda0899d8" providerId="ADAL" clId="{7E7D1859-D9CB-AB42-BFBE-628B66EA9866}" dt="2024-04-15T17:49:53.742" v="485" actId="1076"/>
          <ac:spMkLst>
            <pc:docMk/>
            <pc:sldMk cId="3576271537" sldId="279"/>
            <ac:spMk id="6" creationId="{8D26E973-25B1-701E-D378-40D249A91D5E}"/>
          </ac:spMkLst>
        </pc:spChg>
      </pc:sldChg>
      <pc:sldChg chg="del">
        <pc:chgData name="Nina Moreno" userId="8173d32c-aa01-466a-a318-b74fda0899d8" providerId="ADAL" clId="{7E7D1859-D9CB-AB42-BFBE-628B66EA9866}" dt="2024-04-16T17:27:10.356" v="567" actId="2696"/>
        <pc:sldMkLst>
          <pc:docMk/>
          <pc:sldMk cId="2366996642" sldId="285"/>
        </pc:sldMkLst>
      </pc:sldChg>
      <pc:sldChg chg="modSp mod">
        <pc:chgData name="Nina Moreno" userId="8173d32c-aa01-466a-a318-b74fda0899d8" providerId="ADAL" clId="{7E7D1859-D9CB-AB42-BFBE-628B66EA9866}" dt="2024-04-15T17:49:09.215" v="484" actId="20577"/>
        <pc:sldMkLst>
          <pc:docMk/>
          <pc:sldMk cId="1675544609" sldId="295"/>
        </pc:sldMkLst>
        <pc:spChg chg="mod">
          <ac:chgData name="Nina Moreno" userId="8173d32c-aa01-466a-a318-b74fda0899d8" providerId="ADAL" clId="{7E7D1859-D9CB-AB42-BFBE-628B66EA9866}" dt="2024-04-15T17:49:09.215" v="484" actId="20577"/>
          <ac:spMkLst>
            <pc:docMk/>
            <pc:sldMk cId="1675544609" sldId="295"/>
            <ac:spMk id="14" creationId="{C55A8577-8F31-44FC-70E3-1DD6EDC631D0}"/>
          </ac:spMkLst>
        </pc:spChg>
      </pc:sldChg>
      <pc:sldChg chg="modSp del mod">
        <pc:chgData name="Nina Moreno" userId="8173d32c-aa01-466a-a318-b74fda0899d8" providerId="ADAL" clId="{7E7D1859-D9CB-AB42-BFBE-628B66EA9866}" dt="2024-04-16T17:28:27.606" v="568" actId="2696"/>
        <pc:sldMkLst>
          <pc:docMk/>
          <pc:sldMk cId="512920839" sldId="10615"/>
        </pc:sldMkLst>
        <pc:spChg chg="mod">
          <ac:chgData name="Nina Moreno" userId="8173d32c-aa01-466a-a318-b74fda0899d8" providerId="ADAL" clId="{7E7D1859-D9CB-AB42-BFBE-628B66EA9866}" dt="2024-04-16T17:26:57.151" v="565" actId="20577"/>
          <ac:spMkLst>
            <pc:docMk/>
            <pc:sldMk cId="512920839" sldId="10615"/>
            <ac:spMk id="3" creationId="{7BD6D88A-6C75-8645-BD2D-E9B3EC571C69}"/>
          </ac:spMkLst>
        </pc:spChg>
        <pc:spChg chg="mod">
          <ac:chgData name="Nina Moreno" userId="8173d32c-aa01-466a-a318-b74fda0899d8" providerId="ADAL" clId="{7E7D1859-D9CB-AB42-BFBE-628B66EA9866}" dt="2024-04-16T17:26:27.189" v="524" actId="20577"/>
          <ac:spMkLst>
            <pc:docMk/>
            <pc:sldMk cId="512920839" sldId="10615"/>
            <ac:spMk id="6" creationId="{6144BA1F-02BE-7F49-A158-6E80FAD48AF5}"/>
          </ac:spMkLst>
        </pc:spChg>
      </pc:sldChg>
      <pc:sldChg chg="modSp mod">
        <pc:chgData name="Nina Moreno" userId="8173d32c-aa01-466a-a318-b74fda0899d8" providerId="ADAL" clId="{7E7D1859-D9CB-AB42-BFBE-628B66EA9866}" dt="2024-04-16T17:25:38.786" v="504" actId="20577"/>
        <pc:sldMkLst>
          <pc:docMk/>
          <pc:sldMk cId="3977272590" sldId="11080"/>
        </pc:sldMkLst>
        <pc:spChg chg="mod">
          <ac:chgData name="Nina Moreno" userId="8173d32c-aa01-466a-a318-b74fda0899d8" providerId="ADAL" clId="{7E7D1859-D9CB-AB42-BFBE-628B66EA9866}" dt="2024-04-15T17:26:41.444" v="151" actId="20577"/>
          <ac:spMkLst>
            <pc:docMk/>
            <pc:sldMk cId="3977272590" sldId="11080"/>
            <ac:spMk id="3" creationId="{7BD6D88A-6C75-8645-BD2D-E9B3EC571C69}"/>
          </ac:spMkLst>
        </pc:spChg>
        <pc:spChg chg="mod">
          <ac:chgData name="Nina Moreno" userId="8173d32c-aa01-466a-a318-b74fda0899d8" providerId="ADAL" clId="{7E7D1859-D9CB-AB42-BFBE-628B66EA9866}" dt="2024-04-16T17:25:38.786" v="504" actId="20577"/>
          <ac:spMkLst>
            <pc:docMk/>
            <pc:sldMk cId="3977272590" sldId="11080"/>
            <ac:spMk id="6" creationId="{6144BA1F-02BE-7F49-A158-6E80FAD48AF5}"/>
          </ac:spMkLst>
        </pc:spChg>
      </pc:sldChg>
      <pc:sldChg chg="del">
        <pc:chgData name="Nina Moreno" userId="8173d32c-aa01-466a-a318-b74fda0899d8" providerId="ADAL" clId="{7E7D1859-D9CB-AB42-BFBE-628B66EA9866}" dt="2024-04-16T17:27:07.824" v="566" actId="2696"/>
        <pc:sldMkLst>
          <pc:docMk/>
          <pc:sldMk cId="3805546653" sldId="11081"/>
        </pc:sldMkLst>
      </pc:sldChg>
      <pc:sldChg chg="add">
        <pc:chgData name="Nina Moreno" userId="8173d32c-aa01-466a-a318-b74fda0899d8" providerId="ADAL" clId="{7E7D1859-D9CB-AB42-BFBE-628B66EA9866}" dt="2024-04-16T17:28:31.415" v="569"/>
        <pc:sldMkLst>
          <pc:docMk/>
          <pc:sldMk cId="593289247" sldId="11082"/>
        </pc:sldMkLst>
      </pc:sldChg>
      <pc:sldChg chg="modSp mod">
        <pc:chgData name="Nina Moreno" userId="8173d32c-aa01-466a-a318-b74fda0899d8" providerId="ADAL" clId="{7E7D1859-D9CB-AB42-BFBE-628B66EA9866}" dt="2024-04-15T17:36:13.767" v="222" actId="20577"/>
        <pc:sldMkLst>
          <pc:docMk/>
          <pc:sldMk cId="1720057166" sldId="11083"/>
        </pc:sldMkLst>
        <pc:spChg chg="mod">
          <ac:chgData name="Nina Moreno" userId="8173d32c-aa01-466a-a318-b74fda0899d8" providerId="ADAL" clId="{7E7D1859-D9CB-AB42-BFBE-628B66EA9866}" dt="2024-04-15T17:36:13.767" v="222" actId="20577"/>
          <ac:spMkLst>
            <pc:docMk/>
            <pc:sldMk cId="1720057166" sldId="11083"/>
            <ac:spMk id="6" creationId="{6144BA1F-02BE-7F49-A158-6E80FAD48AF5}"/>
          </ac:spMkLst>
        </pc:spChg>
      </pc:sldChg>
      <pc:sldChg chg="modSp mod">
        <pc:chgData name="Nina Moreno" userId="8173d32c-aa01-466a-a318-b74fda0899d8" providerId="ADAL" clId="{7E7D1859-D9CB-AB42-BFBE-628B66EA9866}" dt="2024-04-15T17:33:14.039" v="197" actId="20577"/>
        <pc:sldMkLst>
          <pc:docMk/>
          <pc:sldMk cId="2841248893" sldId="11084"/>
        </pc:sldMkLst>
        <pc:spChg chg="mod">
          <ac:chgData name="Nina Moreno" userId="8173d32c-aa01-466a-a318-b74fda0899d8" providerId="ADAL" clId="{7E7D1859-D9CB-AB42-BFBE-628B66EA9866}" dt="2024-04-15T17:33:14.039" v="197" actId="20577"/>
          <ac:spMkLst>
            <pc:docMk/>
            <pc:sldMk cId="2841248893" sldId="11084"/>
            <ac:spMk id="3" creationId="{7BD6D88A-6C75-8645-BD2D-E9B3EC571C69}"/>
          </ac:spMkLst>
        </pc:spChg>
      </pc:sldChg>
      <pc:sldChg chg="modSp mod">
        <pc:chgData name="Nina Moreno" userId="8173d32c-aa01-466a-a318-b74fda0899d8" providerId="ADAL" clId="{7E7D1859-D9CB-AB42-BFBE-628B66EA9866}" dt="2024-04-15T17:33:42.750" v="198" actId="1076"/>
        <pc:sldMkLst>
          <pc:docMk/>
          <pc:sldMk cId="713739859" sldId="11085"/>
        </pc:sldMkLst>
        <pc:spChg chg="mod">
          <ac:chgData name="Nina Moreno" userId="8173d32c-aa01-466a-a318-b74fda0899d8" providerId="ADAL" clId="{7E7D1859-D9CB-AB42-BFBE-628B66EA9866}" dt="2024-04-15T17:33:42.750" v="198" actId="1076"/>
          <ac:spMkLst>
            <pc:docMk/>
            <pc:sldMk cId="713739859" sldId="11085"/>
            <ac:spMk id="3" creationId="{7BD6D88A-6C75-8645-BD2D-E9B3EC571C69}"/>
          </ac:spMkLst>
        </pc:spChg>
      </pc:sldChg>
      <pc:sldChg chg="modSp mod addCm delCm modCm">
        <pc:chgData name="Nina Moreno" userId="8173d32c-aa01-466a-a318-b74fda0899d8" providerId="ADAL" clId="{7E7D1859-D9CB-AB42-BFBE-628B66EA9866}" dt="2024-04-16T17:29:03.308" v="571" actId="1076"/>
        <pc:sldMkLst>
          <pc:docMk/>
          <pc:sldMk cId="4181441983" sldId="11086"/>
        </pc:sldMkLst>
        <pc:spChg chg="mod">
          <ac:chgData name="Nina Moreno" userId="8173d32c-aa01-466a-a318-b74fda0899d8" providerId="ADAL" clId="{7E7D1859-D9CB-AB42-BFBE-628B66EA9866}" dt="2024-04-16T17:29:03.308" v="571" actId="1076"/>
          <ac:spMkLst>
            <pc:docMk/>
            <pc:sldMk cId="4181441983" sldId="11086"/>
            <ac:spMk id="6" creationId="{8D26E973-25B1-701E-D378-40D249A91D5E}"/>
          </ac:spMkLst>
        </pc:spChg>
        <pc:extLst>
          <p:ext xmlns:p="http://schemas.openxmlformats.org/presentationml/2006/main" uri="{D6D511B9-2390-475A-947B-AFAB55BFBCF1}">
            <pc226:cmChg xmlns:pc226="http://schemas.microsoft.com/office/powerpoint/2022/06/main/command" chg="add del mod">
              <pc226:chgData name="Nina Moreno" userId="8173d32c-aa01-466a-a318-b74fda0899d8" providerId="ADAL" clId="{7E7D1859-D9CB-AB42-BFBE-628B66EA9866}" dt="2024-04-16T17:28:47.205" v="570"/>
              <pc2:cmMkLst xmlns:pc2="http://schemas.microsoft.com/office/powerpoint/2019/9/main/command">
                <pc:docMk/>
                <pc:sldMk cId="4181441983" sldId="11086"/>
                <pc2:cmMk id="{57F175D5-E457-1642-AB9C-76ED98EBA395}"/>
              </pc2:cmMkLst>
              <pc226:cmRplyChg chg="add">
                <pc226:chgData name="Nina Moreno" userId="8173d32c-aa01-466a-a318-b74fda0899d8" providerId="ADAL" clId="{7E7D1859-D9CB-AB42-BFBE-628B66EA9866}" dt="2024-04-15T17:40:24.160" v="224"/>
                <pc2:cmRplyMkLst xmlns:pc2="http://schemas.microsoft.com/office/powerpoint/2019/9/main/command">
                  <pc:docMk/>
                  <pc:sldMk cId="4181441983" sldId="11086"/>
                  <pc2:cmMk id="{57F175D5-E457-1642-AB9C-76ED98EBA395}"/>
                  <pc2:cmRplyMk id="{4F4E4840-025C-6145-8540-15CD65501B54}"/>
                </pc2:cmRplyMkLst>
              </pc226:cmRplyChg>
              <pc226:cmRplyChg chg="add">
                <pc226:chgData name="Nina Moreno" userId="8173d32c-aa01-466a-a318-b74fda0899d8" providerId="ADAL" clId="{7E7D1859-D9CB-AB42-BFBE-628B66EA9866}" dt="2024-04-15T17:50:38.644" v="487"/>
                <pc2:cmRplyMkLst xmlns:pc2="http://schemas.microsoft.com/office/powerpoint/2019/9/main/command">
                  <pc:docMk/>
                  <pc:sldMk cId="4181441983" sldId="11086"/>
                  <pc2:cmMk id="{57F175D5-E457-1642-AB9C-76ED98EBA395}"/>
                  <pc2:cmRplyMk id="{54294B5F-9DC4-F243-8A75-B6B50ED732F5}"/>
                </pc2:cmRplyMkLst>
              </pc226:cmRplyChg>
            </pc226:cmChg>
          </p:ext>
        </pc:extLst>
      </pc:sldChg>
      <pc:sldChg chg="modSp mod">
        <pc:chgData name="Nina Moreno" userId="8173d32c-aa01-466a-a318-b74fda0899d8" providerId="ADAL" clId="{7E7D1859-D9CB-AB42-BFBE-628B66EA9866}" dt="2024-04-15T16:19:39.101" v="45" actId="2711"/>
        <pc:sldMkLst>
          <pc:docMk/>
          <pc:sldMk cId="2278433444" sldId="11087"/>
        </pc:sldMkLst>
        <pc:spChg chg="mod">
          <ac:chgData name="Nina Moreno" userId="8173d32c-aa01-466a-a318-b74fda0899d8" providerId="ADAL" clId="{7E7D1859-D9CB-AB42-BFBE-628B66EA9866}" dt="2024-04-15T16:19:39.101" v="45" actId="2711"/>
          <ac:spMkLst>
            <pc:docMk/>
            <pc:sldMk cId="2278433444" sldId="11087"/>
            <ac:spMk id="14" creationId="{4D34D00F-42E4-F205-5D72-10296E8A5A9D}"/>
          </ac:spMkLst>
        </pc:spChg>
      </pc:sldChg>
      <pc:sldChg chg="modSp mod">
        <pc:chgData name="Nina Moreno" userId="8173d32c-aa01-466a-a318-b74fda0899d8" providerId="ADAL" clId="{7E7D1859-D9CB-AB42-BFBE-628B66EA9866}" dt="2024-04-15T17:48:01.063" v="458" actId="20577"/>
        <pc:sldMkLst>
          <pc:docMk/>
          <pc:sldMk cId="1449286156" sldId="11088"/>
        </pc:sldMkLst>
        <pc:spChg chg="mod">
          <ac:chgData name="Nina Moreno" userId="8173d32c-aa01-466a-a318-b74fda0899d8" providerId="ADAL" clId="{7E7D1859-D9CB-AB42-BFBE-628B66EA9866}" dt="2024-04-15T17:48:01.063" v="458" actId="20577"/>
          <ac:spMkLst>
            <pc:docMk/>
            <pc:sldMk cId="1449286156" sldId="11088"/>
            <ac:spMk id="3" creationId="{7BD6D88A-6C75-8645-BD2D-E9B3EC571C69}"/>
          </ac:spMkLst>
        </pc:spChg>
        <pc:spChg chg="mod">
          <ac:chgData name="Nina Moreno" userId="8173d32c-aa01-466a-a318-b74fda0899d8" providerId="ADAL" clId="{7E7D1859-D9CB-AB42-BFBE-628B66EA9866}" dt="2024-04-15T17:43:30.372" v="238" actId="20577"/>
          <ac:spMkLst>
            <pc:docMk/>
            <pc:sldMk cId="1449286156" sldId="11088"/>
            <ac:spMk id="6" creationId="{6144BA1F-02BE-7F49-A158-6E80FAD48AF5}"/>
          </ac:spMkLst>
        </pc:spChg>
      </pc:sldChg>
      <pc:sldChg chg="modSp mod">
        <pc:chgData name="Nina Moreno" userId="8173d32c-aa01-466a-a318-b74fda0899d8" providerId="ADAL" clId="{7E7D1859-D9CB-AB42-BFBE-628B66EA9866}" dt="2024-04-15T17:24:45.329" v="123" actId="255"/>
        <pc:sldMkLst>
          <pc:docMk/>
          <pc:sldMk cId="968607776" sldId="11089"/>
        </pc:sldMkLst>
        <pc:spChg chg="mod">
          <ac:chgData name="Nina Moreno" userId="8173d32c-aa01-466a-a318-b74fda0899d8" providerId="ADAL" clId="{7E7D1859-D9CB-AB42-BFBE-628B66EA9866}" dt="2024-04-15T17:24:45.329" v="123" actId="255"/>
          <ac:spMkLst>
            <pc:docMk/>
            <pc:sldMk cId="968607776" sldId="11089"/>
            <ac:spMk id="3" creationId="{00000000-0000-0000-0000-000000000000}"/>
          </ac:spMkLst>
        </pc:spChg>
      </pc:sldChg>
      <pc:sldChg chg="modSp add mod">
        <pc:chgData name="Nina Moreno" userId="8173d32c-aa01-466a-a318-b74fda0899d8" providerId="ADAL" clId="{7E7D1859-D9CB-AB42-BFBE-628B66EA9866}" dt="2024-04-15T16:23:24.293" v="120" actId="20577"/>
        <pc:sldMkLst>
          <pc:docMk/>
          <pc:sldMk cId="2040328395" sldId="11090"/>
        </pc:sldMkLst>
        <pc:spChg chg="mod">
          <ac:chgData name="Nina Moreno" userId="8173d32c-aa01-466a-a318-b74fda0899d8" providerId="ADAL" clId="{7E7D1859-D9CB-AB42-BFBE-628B66EA9866}" dt="2024-04-15T16:22:55.153" v="111" actId="20577"/>
          <ac:spMkLst>
            <pc:docMk/>
            <pc:sldMk cId="2040328395" sldId="11090"/>
            <ac:spMk id="12" creationId="{0A723BE0-7C9E-FFA8-C092-9F996E53F76C}"/>
          </ac:spMkLst>
        </pc:spChg>
        <pc:spChg chg="mod">
          <ac:chgData name="Nina Moreno" userId="8173d32c-aa01-466a-a318-b74fda0899d8" providerId="ADAL" clId="{7E7D1859-D9CB-AB42-BFBE-628B66EA9866}" dt="2024-04-15T16:23:24.293" v="120" actId="20577"/>
          <ac:spMkLst>
            <pc:docMk/>
            <pc:sldMk cId="2040328395" sldId="11090"/>
            <ac:spMk id="14" creationId="{4D34D00F-42E4-F205-5D72-10296E8A5A9D}"/>
          </ac:spMkLst>
        </pc:spChg>
      </pc:sldChg>
      <pc:sldChg chg="add">
        <pc:chgData name="Nina Moreno" userId="8173d32c-aa01-466a-a318-b74fda0899d8" providerId="ADAL" clId="{7E7D1859-D9CB-AB42-BFBE-628B66EA9866}" dt="2024-04-16T17:26:17.399" v="505" actId="2890"/>
        <pc:sldMkLst>
          <pc:docMk/>
          <pc:sldMk cId="3890145200" sldId="11091"/>
        </pc:sldMkLst>
      </pc:sldChg>
      <pc:sldChg chg="add">
        <pc:chgData name="Nina Moreno" userId="8173d32c-aa01-466a-a318-b74fda0899d8" providerId="ADAL" clId="{7E7D1859-D9CB-AB42-BFBE-628B66EA9866}" dt="2024-04-16T17:28:31.415" v="569"/>
        <pc:sldMkLst>
          <pc:docMk/>
          <pc:sldMk cId="2236741005" sldId="11092"/>
        </pc:sldMkLst>
      </pc:sldChg>
      <pc:sldChg chg="add">
        <pc:chgData name="Nina Moreno" userId="8173d32c-aa01-466a-a318-b74fda0899d8" providerId="ADAL" clId="{7E7D1859-D9CB-AB42-BFBE-628B66EA9866}" dt="2024-04-16T17:28:31.415" v="569"/>
        <pc:sldMkLst>
          <pc:docMk/>
          <pc:sldMk cId="2119980678" sldId="110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289A44-0E2B-164A-915E-26394A6A874E}"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F8539D-8481-8B4C-B073-696496394385}" type="slidenum">
              <a:rPr lang="en-US" smtClean="0"/>
              <a:t>‹#›</a:t>
            </a:fld>
            <a:endParaRPr lang="en-US"/>
          </a:p>
        </p:txBody>
      </p:sp>
    </p:spTree>
    <p:extLst>
      <p:ext uri="{BB962C8B-B14F-4D97-AF65-F5344CB8AC3E}">
        <p14:creationId xmlns:p14="http://schemas.microsoft.com/office/powerpoint/2010/main" val="2579039686"/>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6BE0-7377-BE4C-8104-3C9C9ED1F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832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F8539D-8481-8B4C-B073-696496394385}" type="slidenum">
              <a:rPr lang="en-US" smtClean="0"/>
              <a:t>10</a:t>
            </a:fld>
            <a:endParaRPr lang="en-US"/>
          </a:p>
        </p:txBody>
      </p:sp>
    </p:spTree>
    <p:extLst>
      <p:ext uri="{BB962C8B-B14F-4D97-AF65-F5344CB8AC3E}">
        <p14:creationId xmlns:p14="http://schemas.microsoft.com/office/powerpoint/2010/main" val="2401964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7DE2F4-82C6-F149-BFD6-8F4F321ABD06}" type="slidenum">
              <a:rPr lang="en-US" smtClean="0"/>
              <a:t>14</a:t>
            </a:fld>
            <a:endParaRPr lang="en-US"/>
          </a:p>
        </p:txBody>
      </p:sp>
    </p:spTree>
    <p:extLst>
      <p:ext uri="{BB962C8B-B14F-4D97-AF65-F5344CB8AC3E}">
        <p14:creationId xmlns:p14="http://schemas.microsoft.com/office/powerpoint/2010/main" val="4216783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7DE2F4-82C6-F149-BFD6-8F4F321ABD06}" type="slidenum">
              <a:rPr lang="en-US" smtClean="0"/>
              <a:t>15</a:t>
            </a:fld>
            <a:endParaRPr lang="en-US"/>
          </a:p>
        </p:txBody>
      </p:sp>
    </p:spTree>
    <p:extLst>
      <p:ext uri="{BB962C8B-B14F-4D97-AF65-F5344CB8AC3E}">
        <p14:creationId xmlns:p14="http://schemas.microsoft.com/office/powerpoint/2010/main" val="3647204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7DE2F4-82C6-F149-BFD6-8F4F321ABD06}" type="slidenum">
              <a:rPr lang="en-US" smtClean="0"/>
              <a:t>16</a:t>
            </a:fld>
            <a:endParaRPr lang="en-US"/>
          </a:p>
        </p:txBody>
      </p:sp>
    </p:spTree>
    <p:extLst>
      <p:ext uri="{BB962C8B-B14F-4D97-AF65-F5344CB8AC3E}">
        <p14:creationId xmlns:p14="http://schemas.microsoft.com/office/powerpoint/2010/main" val="3011863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7DE2F4-82C6-F149-BFD6-8F4F321ABD06}" type="slidenum">
              <a:rPr lang="en-US" smtClean="0"/>
              <a:t>17</a:t>
            </a:fld>
            <a:endParaRPr lang="en-US"/>
          </a:p>
        </p:txBody>
      </p:sp>
    </p:spTree>
    <p:extLst>
      <p:ext uri="{BB962C8B-B14F-4D97-AF65-F5344CB8AC3E}">
        <p14:creationId xmlns:p14="http://schemas.microsoft.com/office/powerpoint/2010/main" val="317160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7DE2F4-82C6-F149-BFD6-8F4F321ABD06}" type="slidenum">
              <a:rPr lang="en-US" smtClean="0"/>
              <a:t>18</a:t>
            </a:fld>
            <a:endParaRPr lang="en-US"/>
          </a:p>
        </p:txBody>
      </p:sp>
    </p:spTree>
    <p:extLst>
      <p:ext uri="{BB962C8B-B14F-4D97-AF65-F5344CB8AC3E}">
        <p14:creationId xmlns:p14="http://schemas.microsoft.com/office/powerpoint/2010/main" val="902928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F8539D-8481-8B4C-B073-696496394385}" type="slidenum">
              <a:rPr lang="en-US" smtClean="0"/>
              <a:t>2</a:t>
            </a:fld>
            <a:endParaRPr lang="en-US"/>
          </a:p>
        </p:txBody>
      </p:sp>
    </p:spTree>
    <p:extLst>
      <p:ext uri="{BB962C8B-B14F-4D97-AF65-F5344CB8AC3E}">
        <p14:creationId xmlns:p14="http://schemas.microsoft.com/office/powerpoint/2010/main" val="3883293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F8539D-8481-8B4C-B073-696496394385}" type="slidenum">
              <a:rPr lang="en-US" smtClean="0"/>
              <a:t>3</a:t>
            </a:fld>
            <a:endParaRPr lang="en-US"/>
          </a:p>
        </p:txBody>
      </p:sp>
    </p:spTree>
    <p:extLst>
      <p:ext uri="{BB962C8B-B14F-4D97-AF65-F5344CB8AC3E}">
        <p14:creationId xmlns:p14="http://schemas.microsoft.com/office/powerpoint/2010/main" val="187045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F8539D-8481-8B4C-B073-696496394385}" type="slidenum">
              <a:rPr lang="en-US" smtClean="0"/>
              <a:t>4</a:t>
            </a:fld>
            <a:endParaRPr lang="en-US"/>
          </a:p>
        </p:txBody>
      </p:sp>
    </p:spTree>
    <p:extLst>
      <p:ext uri="{BB962C8B-B14F-4D97-AF65-F5344CB8AC3E}">
        <p14:creationId xmlns:p14="http://schemas.microsoft.com/office/powerpoint/2010/main" val="301283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7DE2F4-82C6-F149-BFD6-8F4F321ABD06}" type="slidenum">
              <a:rPr lang="en-US" smtClean="0"/>
              <a:t>5</a:t>
            </a:fld>
            <a:endParaRPr lang="en-US"/>
          </a:p>
        </p:txBody>
      </p:sp>
    </p:spTree>
    <p:extLst>
      <p:ext uri="{BB962C8B-B14F-4D97-AF65-F5344CB8AC3E}">
        <p14:creationId xmlns:p14="http://schemas.microsoft.com/office/powerpoint/2010/main" val="1152045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7DE2F4-82C6-F149-BFD6-8F4F321ABD06}" type="slidenum">
              <a:rPr lang="en-US" smtClean="0"/>
              <a:t>6</a:t>
            </a:fld>
            <a:endParaRPr lang="en-US"/>
          </a:p>
        </p:txBody>
      </p:sp>
    </p:spTree>
    <p:extLst>
      <p:ext uri="{BB962C8B-B14F-4D97-AF65-F5344CB8AC3E}">
        <p14:creationId xmlns:p14="http://schemas.microsoft.com/office/powerpoint/2010/main" val="248698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7DE2F4-82C6-F149-BFD6-8F4F321ABD06}" type="slidenum">
              <a:rPr lang="en-US" smtClean="0"/>
              <a:t>7</a:t>
            </a:fld>
            <a:endParaRPr lang="en-US"/>
          </a:p>
        </p:txBody>
      </p:sp>
    </p:spTree>
    <p:extLst>
      <p:ext uri="{BB962C8B-B14F-4D97-AF65-F5344CB8AC3E}">
        <p14:creationId xmlns:p14="http://schemas.microsoft.com/office/powerpoint/2010/main" val="2372047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7DE2F4-82C6-F149-BFD6-8F4F321ABD06}" type="slidenum">
              <a:rPr lang="en-US" smtClean="0"/>
              <a:t>8</a:t>
            </a:fld>
            <a:endParaRPr lang="en-US"/>
          </a:p>
        </p:txBody>
      </p:sp>
    </p:spTree>
    <p:extLst>
      <p:ext uri="{BB962C8B-B14F-4D97-AF65-F5344CB8AC3E}">
        <p14:creationId xmlns:p14="http://schemas.microsoft.com/office/powerpoint/2010/main" val="3492133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7DE2F4-82C6-F149-BFD6-8F4F321ABD06}" type="slidenum">
              <a:rPr lang="en-US" smtClean="0"/>
              <a:t>9</a:t>
            </a:fld>
            <a:endParaRPr lang="en-US"/>
          </a:p>
        </p:txBody>
      </p:sp>
    </p:spTree>
    <p:extLst>
      <p:ext uri="{BB962C8B-B14F-4D97-AF65-F5344CB8AC3E}">
        <p14:creationId xmlns:p14="http://schemas.microsoft.com/office/powerpoint/2010/main" val="1191854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Cover">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99185EFC-9028-1F4C-9C05-9731BEBCB667}"/>
              </a:ext>
            </a:extLst>
          </p:cNvPr>
          <p:cNvCxnSpPr>
            <a:cxnSpLocks/>
          </p:cNvCxnSpPr>
          <p:nvPr userDrawn="1"/>
        </p:nvCxnSpPr>
        <p:spPr>
          <a:xfrm>
            <a:off x="592555" y="9573208"/>
            <a:ext cx="17695445" cy="0"/>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pic>
        <p:nvPicPr>
          <p:cNvPr id="29" name="Picture 28" descr="A picture containing icon&#10;&#10;Description automatically generated">
            <a:extLst>
              <a:ext uri="{FF2B5EF4-FFF2-40B4-BE49-F238E27FC236}">
                <a16:creationId xmlns:a16="http://schemas.microsoft.com/office/drawing/2014/main" id="{FD3D9761-EF02-AC45-A565-229576B599DE}"/>
              </a:ext>
            </a:extLst>
          </p:cNvPr>
          <p:cNvPicPr>
            <a:picLocks noChangeAspect="1"/>
          </p:cNvPicPr>
          <p:nvPr userDrawn="1"/>
        </p:nvPicPr>
        <p:blipFill rotWithShape="1">
          <a:blip r:embed="rId2"/>
          <a:srcRect l="1208" t="10883" r="15640" b="8483"/>
          <a:stretch/>
        </p:blipFill>
        <p:spPr>
          <a:xfrm>
            <a:off x="3956180" y="1063689"/>
            <a:ext cx="9797142" cy="8943425"/>
          </a:xfrm>
          <a:prstGeom prst="rect">
            <a:avLst/>
          </a:prstGeom>
        </p:spPr>
      </p:pic>
      <p:sp>
        <p:nvSpPr>
          <p:cNvPr id="9" name="Text Placeholder 8">
            <a:extLst>
              <a:ext uri="{FF2B5EF4-FFF2-40B4-BE49-F238E27FC236}">
                <a16:creationId xmlns:a16="http://schemas.microsoft.com/office/drawing/2014/main" id="{031C5266-05FC-DD41-A4F4-69A966F6D93C}"/>
              </a:ext>
            </a:extLst>
          </p:cNvPr>
          <p:cNvSpPr>
            <a:spLocks noGrp="1"/>
          </p:cNvSpPr>
          <p:nvPr>
            <p:ph type="body" sz="quarter" idx="10" hasCustomPrompt="1"/>
          </p:nvPr>
        </p:nvSpPr>
        <p:spPr>
          <a:xfrm rot="16200000">
            <a:off x="-2800589" y="4372838"/>
            <a:ext cx="8676768" cy="984975"/>
          </a:xfrm>
        </p:spPr>
        <p:txBody>
          <a:bodyPr>
            <a:noAutofit/>
          </a:bodyPr>
          <a:lstStyle>
            <a:lvl1pPr marL="0" indent="0" algn="ctr">
              <a:buNone/>
              <a:defRPr sz="5400" b="1" i="0" spc="1200" baseline="0">
                <a:solidFill>
                  <a:srgbClr val="12127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DECK TITLE</a:t>
            </a:r>
          </a:p>
        </p:txBody>
      </p:sp>
      <p:sp>
        <p:nvSpPr>
          <p:cNvPr id="10" name="Text Placeholder 8">
            <a:extLst>
              <a:ext uri="{FF2B5EF4-FFF2-40B4-BE49-F238E27FC236}">
                <a16:creationId xmlns:a16="http://schemas.microsoft.com/office/drawing/2014/main" id="{689063EC-44B1-B542-B41C-64AFD91FF0C8}"/>
              </a:ext>
            </a:extLst>
          </p:cNvPr>
          <p:cNvSpPr>
            <a:spLocks noGrp="1"/>
          </p:cNvSpPr>
          <p:nvPr>
            <p:ph type="body" sz="quarter" idx="11" hasCustomPrompt="1"/>
          </p:nvPr>
        </p:nvSpPr>
        <p:spPr>
          <a:xfrm>
            <a:off x="1502583" y="9730652"/>
            <a:ext cx="4324780" cy="451734"/>
          </a:xfrm>
        </p:spPr>
        <p:txBody>
          <a:bodyPr anchor="ctr">
            <a:noAutofit/>
          </a:bodyPr>
          <a:lstStyle>
            <a:lvl1pPr marL="0" indent="0" algn="ctr">
              <a:buNone/>
              <a:defRPr sz="1200" b="0" i="1">
                <a:solidFill>
                  <a:schemeClr val="tx1"/>
                </a:solidFill>
                <a:latin typeface="PT Serif" panose="020A0603040505020204" pitchFamily="18" charset="77"/>
              </a:defRPr>
            </a:lvl1pPr>
          </a:lstStyle>
          <a:p>
            <a:pPr lvl="0"/>
            <a:r>
              <a:rPr lang="en-US"/>
              <a:t>(888) 207-9291</a:t>
            </a:r>
          </a:p>
        </p:txBody>
      </p:sp>
      <p:sp>
        <p:nvSpPr>
          <p:cNvPr id="14" name="Text Placeholder 8">
            <a:extLst>
              <a:ext uri="{FF2B5EF4-FFF2-40B4-BE49-F238E27FC236}">
                <a16:creationId xmlns:a16="http://schemas.microsoft.com/office/drawing/2014/main" id="{361110FC-CFC8-214A-BC23-82C84B387D7C}"/>
              </a:ext>
            </a:extLst>
          </p:cNvPr>
          <p:cNvSpPr>
            <a:spLocks noGrp="1"/>
          </p:cNvSpPr>
          <p:nvPr>
            <p:ph type="body" sz="quarter" idx="12" hasCustomPrompt="1"/>
          </p:nvPr>
        </p:nvSpPr>
        <p:spPr>
          <a:xfrm rot="5400000">
            <a:off x="13116172" y="4372840"/>
            <a:ext cx="8676768" cy="984975"/>
          </a:xfrm>
        </p:spPr>
        <p:txBody>
          <a:bodyPr>
            <a:noAutofit/>
          </a:bodyPr>
          <a:lstStyle>
            <a:lvl1pPr marL="0" indent="0" algn="ctr">
              <a:buNone/>
              <a:defRPr sz="5400" b="1" i="0" spc="1200" baseline="0">
                <a:solidFill>
                  <a:srgbClr val="12127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MONTH 2021</a:t>
            </a:r>
          </a:p>
        </p:txBody>
      </p:sp>
      <p:sp>
        <p:nvSpPr>
          <p:cNvPr id="16" name="Text Placeholder 8">
            <a:extLst>
              <a:ext uri="{FF2B5EF4-FFF2-40B4-BE49-F238E27FC236}">
                <a16:creationId xmlns:a16="http://schemas.microsoft.com/office/drawing/2014/main" id="{8C591F34-AD91-E947-8C94-E540C1A3224A}"/>
              </a:ext>
            </a:extLst>
          </p:cNvPr>
          <p:cNvSpPr>
            <a:spLocks noGrp="1"/>
          </p:cNvSpPr>
          <p:nvPr>
            <p:ph type="body" sz="quarter" idx="14" hasCustomPrompt="1"/>
          </p:nvPr>
        </p:nvSpPr>
        <p:spPr>
          <a:xfrm>
            <a:off x="7329946" y="9730652"/>
            <a:ext cx="4324780" cy="451734"/>
          </a:xfrm>
        </p:spPr>
        <p:txBody>
          <a:bodyPr anchor="ctr">
            <a:noAutofit/>
          </a:bodyPr>
          <a:lstStyle>
            <a:lvl1pPr marL="0" indent="0" algn="ctr">
              <a:buNone/>
              <a:defRPr sz="1200" b="0" i="1">
                <a:solidFill>
                  <a:schemeClr val="tx1"/>
                </a:solidFill>
                <a:latin typeface="PT Serif" panose="020A0603040505020204" pitchFamily="18" charset="77"/>
              </a:defRPr>
            </a:lvl1pPr>
          </a:lstStyle>
          <a:p>
            <a:pPr lvl="0"/>
            <a:r>
              <a:rPr lang="en-US" err="1"/>
              <a:t>seedcollab.com</a:t>
            </a:r>
            <a:endParaRPr lang="en-US"/>
          </a:p>
        </p:txBody>
      </p:sp>
      <p:sp>
        <p:nvSpPr>
          <p:cNvPr id="17" name="Text Placeholder 8">
            <a:extLst>
              <a:ext uri="{FF2B5EF4-FFF2-40B4-BE49-F238E27FC236}">
                <a16:creationId xmlns:a16="http://schemas.microsoft.com/office/drawing/2014/main" id="{115A0BC6-6C71-6B40-9062-C6792D37C7EE}"/>
              </a:ext>
            </a:extLst>
          </p:cNvPr>
          <p:cNvSpPr>
            <a:spLocks noGrp="1"/>
          </p:cNvSpPr>
          <p:nvPr>
            <p:ph type="body" sz="quarter" idx="15" hasCustomPrompt="1"/>
          </p:nvPr>
        </p:nvSpPr>
        <p:spPr>
          <a:xfrm>
            <a:off x="13188305" y="9730652"/>
            <a:ext cx="4324780" cy="451734"/>
          </a:xfrm>
        </p:spPr>
        <p:txBody>
          <a:bodyPr anchor="ctr">
            <a:noAutofit/>
          </a:bodyPr>
          <a:lstStyle>
            <a:lvl1pPr marL="0" indent="0" algn="ctr">
              <a:buNone/>
              <a:defRPr sz="1200" b="0" i="1">
                <a:solidFill>
                  <a:schemeClr val="tx1"/>
                </a:solidFill>
                <a:latin typeface="PT Serif" panose="020A0603040505020204" pitchFamily="18" charset="77"/>
              </a:defRPr>
            </a:lvl1pPr>
          </a:lstStyle>
          <a:p>
            <a:pPr lvl="0"/>
            <a:r>
              <a:rPr lang="en-US"/>
              <a:t>8467 South Van Ness Ave., Inglewood, CA 90305</a:t>
            </a:r>
          </a:p>
        </p:txBody>
      </p:sp>
      <p:cxnSp>
        <p:nvCxnSpPr>
          <p:cNvPr id="22" name="Straight Connector 21">
            <a:extLst>
              <a:ext uri="{FF2B5EF4-FFF2-40B4-BE49-F238E27FC236}">
                <a16:creationId xmlns:a16="http://schemas.microsoft.com/office/drawing/2014/main" id="{148985DD-8CD0-D647-B20F-ABEC01D910CC}"/>
              </a:ext>
            </a:extLst>
          </p:cNvPr>
          <p:cNvCxnSpPr>
            <a:cxnSpLocks/>
          </p:cNvCxnSpPr>
          <p:nvPr userDrawn="1"/>
        </p:nvCxnSpPr>
        <p:spPr>
          <a:xfrm>
            <a:off x="6587412" y="9573208"/>
            <a:ext cx="0" cy="715380"/>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5001D17-1D99-B040-BDEA-9A8C01D7FDC6}"/>
              </a:ext>
            </a:extLst>
          </p:cNvPr>
          <p:cNvCxnSpPr>
            <a:cxnSpLocks/>
          </p:cNvCxnSpPr>
          <p:nvPr userDrawn="1"/>
        </p:nvCxnSpPr>
        <p:spPr>
          <a:xfrm>
            <a:off x="12465697" y="9573208"/>
            <a:ext cx="0" cy="715380"/>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pic>
        <p:nvPicPr>
          <p:cNvPr id="25" name="Picture 24" descr="Graphical user interface&#10;&#10;Description automatically generated with medium confidence">
            <a:extLst>
              <a:ext uri="{FF2B5EF4-FFF2-40B4-BE49-F238E27FC236}">
                <a16:creationId xmlns:a16="http://schemas.microsoft.com/office/drawing/2014/main" id="{94F5A86F-64C6-4B4E-8123-2FFE85B17BFC}"/>
              </a:ext>
            </a:extLst>
          </p:cNvPr>
          <p:cNvPicPr>
            <a:picLocks noChangeAspect="1"/>
          </p:cNvPicPr>
          <p:nvPr userDrawn="1"/>
        </p:nvPicPr>
        <p:blipFill rotWithShape="1">
          <a:blip r:embed="rId3"/>
          <a:srcRect t="29795" b="29597"/>
          <a:stretch/>
        </p:blipFill>
        <p:spPr>
          <a:xfrm>
            <a:off x="5638800" y="43578"/>
            <a:ext cx="7010400" cy="1418246"/>
          </a:xfrm>
          <a:prstGeom prst="rect">
            <a:avLst/>
          </a:prstGeom>
        </p:spPr>
      </p:pic>
      <p:sp>
        <p:nvSpPr>
          <p:cNvPr id="27" name="Picture Placeholder 26">
            <a:extLst>
              <a:ext uri="{FF2B5EF4-FFF2-40B4-BE49-F238E27FC236}">
                <a16:creationId xmlns:a16="http://schemas.microsoft.com/office/drawing/2014/main" id="{ACBEA711-1469-D74A-8218-3BA16361C214}"/>
              </a:ext>
            </a:extLst>
          </p:cNvPr>
          <p:cNvSpPr>
            <a:spLocks noGrp="1"/>
          </p:cNvSpPr>
          <p:nvPr>
            <p:ph type="pic" sz="quarter" idx="16" hasCustomPrompt="1"/>
          </p:nvPr>
        </p:nvSpPr>
        <p:spPr>
          <a:xfrm>
            <a:off x="5732203" y="2146040"/>
            <a:ext cx="7124960" cy="7124959"/>
          </a:xfrm>
          <a:prstGeom prst="ellipse">
            <a:avLst/>
          </a:prstGeom>
          <a:solidFill>
            <a:schemeClr val="bg1">
              <a:lumMod val="95000"/>
            </a:schemeClr>
          </a:solidFill>
        </p:spPr>
        <p:txBody>
          <a:bodyPr>
            <a:noAutofit/>
          </a:bodyPr>
          <a:lstStyle>
            <a:lvl1pPr marL="0" indent="0">
              <a:buNone/>
              <a:defRPr/>
            </a:lvl1pPr>
          </a:lstStyle>
          <a:p>
            <a:r>
              <a:rPr lang="en-US"/>
              <a:t>  </a:t>
            </a:r>
          </a:p>
        </p:txBody>
      </p:sp>
      <p:sp>
        <p:nvSpPr>
          <p:cNvPr id="35" name="Footer Placeholder 34">
            <a:extLst>
              <a:ext uri="{FF2B5EF4-FFF2-40B4-BE49-F238E27FC236}">
                <a16:creationId xmlns:a16="http://schemas.microsoft.com/office/drawing/2014/main" id="{55FCB2FD-D788-8048-B763-AF2CA592ADE3}"/>
              </a:ext>
            </a:extLst>
          </p:cNvPr>
          <p:cNvSpPr>
            <a:spLocks noGrp="1"/>
          </p:cNvSpPr>
          <p:nvPr>
            <p:ph type="ftr" sz="quarter" idx="17"/>
          </p:nvPr>
        </p:nvSpPr>
        <p:spPr/>
        <p:txBody>
          <a:bodyPr>
            <a:noAutofit/>
          </a:bodyPr>
          <a:lstStyle/>
          <a:p>
            <a:r>
              <a:rPr lang="en-US"/>
              <a:t>SEED COLLABORATIVE</a:t>
            </a:r>
          </a:p>
        </p:txBody>
      </p:sp>
    </p:spTree>
    <p:extLst>
      <p:ext uri="{BB962C8B-B14F-4D97-AF65-F5344CB8AC3E}">
        <p14:creationId xmlns:p14="http://schemas.microsoft.com/office/powerpoint/2010/main" val="2425759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Image Content">
    <p:spTree>
      <p:nvGrpSpPr>
        <p:cNvPr id="1" name=""/>
        <p:cNvGrpSpPr/>
        <p:nvPr/>
      </p:nvGrpSpPr>
      <p:grpSpPr>
        <a:xfrm>
          <a:off x="0" y="0"/>
          <a:ext cx="0" cy="0"/>
          <a:chOff x="0" y="0"/>
          <a:chExt cx="0" cy="0"/>
        </a:xfrm>
      </p:grpSpPr>
      <p:pic>
        <p:nvPicPr>
          <p:cNvPr id="15" name="Picture 14" descr="A picture containing text, vector graphics&#10;&#10;Description automatically generated">
            <a:extLst>
              <a:ext uri="{FF2B5EF4-FFF2-40B4-BE49-F238E27FC236}">
                <a16:creationId xmlns:a16="http://schemas.microsoft.com/office/drawing/2014/main" id="{F5928CB1-46CB-044E-9C0E-B00DF3F3C5CF}"/>
              </a:ext>
            </a:extLst>
          </p:cNvPr>
          <p:cNvPicPr>
            <a:picLocks noChangeAspect="1"/>
          </p:cNvPicPr>
          <p:nvPr userDrawn="1"/>
        </p:nvPicPr>
        <p:blipFill rotWithShape="1">
          <a:blip r:embed="rId2"/>
          <a:srcRect l="14965" t="13523" r="10207" b="5314"/>
          <a:stretch/>
        </p:blipFill>
        <p:spPr>
          <a:xfrm>
            <a:off x="8490857" y="354563"/>
            <a:ext cx="8957388" cy="9479902"/>
          </a:xfrm>
          <a:prstGeom prst="rect">
            <a:avLst/>
          </a:prstGeom>
        </p:spPr>
      </p:pic>
      <p:sp>
        <p:nvSpPr>
          <p:cNvPr id="7" name="Title 6">
            <a:extLst>
              <a:ext uri="{FF2B5EF4-FFF2-40B4-BE49-F238E27FC236}">
                <a16:creationId xmlns:a16="http://schemas.microsoft.com/office/drawing/2014/main" id="{9C5850BC-D76C-304A-99F3-4AE549CCA16F}"/>
              </a:ext>
            </a:extLst>
          </p:cNvPr>
          <p:cNvSpPr>
            <a:spLocks noGrp="1"/>
          </p:cNvSpPr>
          <p:nvPr>
            <p:ph type="title" hasCustomPrompt="1"/>
          </p:nvPr>
        </p:nvSpPr>
        <p:spPr/>
        <p:txBody>
          <a:bodyPr/>
          <a:lstStyle/>
          <a:p>
            <a:r>
              <a:rPr lang="en-US"/>
              <a:t>SLIDE TITLE</a:t>
            </a:r>
          </a:p>
        </p:txBody>
      </p:sp>
      <p:sp>
        <p:nvSpPr>
          <p:cNvPr id="8" name="Footer Placeholder 7">
            <a:extLst>
              <a:ext uri="{FF2B5EF4-FFF2-40B4-BE49-F238E27FC236}">
                <a16:creationId xmlns:a16="http://schemas.microsoft.com/office/drawing/2014/main" id="{E0737B10-3363-FB4A-896C-D136C144BC57}"/>
              </a:ext>
            </a:extLst>
          </p:cNvPr>
          <p:cNvSpPr>
            <a:spLocks noGrp="1"/>
          </p:cNvSpPr>
          <p:nvPr>
            <p:ph type="ftr" sz="quarter" idx="10"/>
          </p:nvPr>
        </p:nvSpPr>
        <p:spPr/>
        <p:txBody>
          <a:bodyPr/>
          <a:lstStyle/>
          <a:p>
            <a:r>
              <a:rPr lang="en-US"/>
              <a:t>SEED COLLABORATIVE</a:t>
            </a:r>
          </a:p>
        </p:txBody>
      </p:sp>
      <p:sp>
        <p:nvSpPr>
          <p:cNvPr id="11" name="Text Placeholder 12">
            <a:extLst>
              <a:ext uri="{FF2B5EF4-FFF2-40B4-BE49-F238E27FC236}">
                <a16:creationId xmlns:a16="http://schemas.microsoft.com/office/drawing/2014/main" id="{E1F258B1-8111-9C43-B263-4D3EECFD77B2}"/>
              </a:ext>
            </a:extLst>
          </p:cNvPr>
          <p:cNvSpPr>
            <a:spLocks noGrp="1"/>
          </p:cNvSpPr>
          <p:nvPr>
            <p:ph type="body" sz="quarter" idx="16" hasCustomPrompt="1"/>
          </p:nvPr>
        </p:nvSpPr>
        <p:spPr>
          <a:xfrm>
            <a:off x="2629031" y="607772"/>
            <a:ext cx="6514970" cy="1314333"/>
          </a:xfrm>
        </p:spPr>
        <p:txBody>
          <a:bodyPr>
            <a:noAutofit/>
          </a:bodyPr>
          <a:lstStyle>
            <a:lvl1pPr algn="ctr">
              <a:lnSpc>
                <a:spcPct val="90000"/>
              </a:lnSpc>
              <a:spcBef>
                <a:spcPts val="0"/>
              </a:spcBef>
              <a:defRPr sz="4200" b="1" i="0">
                <a:solidFill>
                  <a:srgbClr val="12127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FIRST NAME</a:t>
            </a:r>
          </a:p>
          <a:p>
            <a:pPr lvl="0"/>
            <a:r>
              <a:rPr lang="en-US"/>
              <a:t>LAST NAME</a:t>
            </a:r>
          </a:p>
        </p:txBody>
      </p:sp>
      <p:sp>
        <p:nvSpPr>
          <p:cNvPr id="12" name="Text Placeholder 12">
            <a:extLst>
              <a:ext uri="{FF2B5EF4-FFF2-40B4-BE49-F238E27FC236}">
                <a16:creationId xmlns:a16="http://schemas.microsoft.com/office/drawing/2014/main" id="{0A6BD5FA-6003-1641-8E98-19481FEE5DA9}"/>
              </a:ext>
            </a:extLst>
          </p:cNvPr>
          <p:cNvSpPr>
            <a:spLocks noGrp="1"/>
          </p:cNvSpPr>
          <p:nvPr>
            <p:ph type="body" sz="quarter" idx="18" hasCustomPrompt="1"/>
          </p:nvPr>
        </p:nvSpPr>
        <p:spPr>
          <a:xfrm>
            <a:off x="3562091" y="1993366"/>
            <a:ext cx="4648848" cy="7169295"/>
          </a:xfrm>
        </p:spPr>
        <p:txBody>
          <a:bodyPr>
            <a:noAutofit/>
          </a:bodyPr>
          <a:lstStyle>
            <a:lvl1pPr marL="0" marR="0" indent="0" algn="ctr" defTabSz="1371600" rtl="0" eaLnBrk="1" fontAlgn="auto" latinLnBrk="0" hangingPunct="1">
              <a:lnSpc>
                <a:spcPct val="100000"/>
              </a:lnSpc>
              <a:spcBef>
                <a:spcPts val="0"/>
              </a:spcBef>
              <a:spcAft>
                <a:spcPts val="0"/>
              </a:spcAft>
              <a:buClrTx/>
              <a:buSzTx/>
              <a:buFont typeface="Arial" panose="020B0604020202020204" pitchFamily="34" charset="0"/>
              <a:buNone/>
              <a:tabLst/>
              <a:defRPr sz="2800" b="0" i="1" spc="-70" baseline="0">
                <a:latin typeface="PT Serif" panose="020A0603040505020204" pitchFamily="18" charset="77"/>
              </a:defRPr>
            </a:lvl1pPr>
          </a:lstStyle>
          <a:p>
            <a:pPr lvl="0"/>
            <a:r>
              <a:rPr lang="en-US"/>
              <a:t>Title / Position</a:t>
            </a:r>
          </a:p>
          <a:p>
            <a:pPr lvl="0"/>
            <a:endParaRPr lang="en-US"/>
          </a:p>
          <a:p>
            <a:pPr lvl="0"/>
            <a:r>
              <a:rPr lang="en-US"/>
              <a:t>Areas of Expertise:</a:t>
            </a:r>
          </a:p>
          <a:p>
            <a:pPr lvl="0"/>
            <a:r>
              <a:rPr lang="en-US"/>
              <a:t>Expertise Area 1, Expertise Area 2, Expertise Area 3, Expertise Area 4, Expertise Area 5, Area of Expertise 6, Area of Expertise 7, Area of Expertise 8</a:t>
            </a:r>
          </a:p>
          <a:p>
            <a:pPr lvl="0"/>
            <a:endParaRPr lang="en-US"/>
          </a:p>
          <a:p>
            <a:pPr lvl="0"/>
            <a:r>
              <a:rPr lang="en-US"/>
              <a:t>Education:</a:t>
            </a:r>
          </a:p>
          <a:p>
            <a:pPr lvl="0"/>
            <a:r>
              <a:rPr lang="en-US"/>
              <a:t>College / Univ. (Degree)</a:t>
            </a:r>
          </a:p>
          <a:p>
            <a:pPr lvl="0"/>
            <a:endParaRPr lang="en-US"/>
          </a:p>
          <a:p>
            <a:pPr lvl="0"/>
            <a:endParaRPr lang="en-US"/>
          </a:p>
          <a:p>
            <a:pPr lvl="0"/>
            <a:r>
              <a:rPr lang="en-US"/>
              <a:t>Contact:</a:t>
            </a:r>
          </a:p>
          <a:p>
            <a:pPr lvl="0"/>
            <a:r>
              <a:rPr lang="en-US" err="1"/>
              <a:t>xxxxx@seedcollab.com</a:t>
            </a:r>
            <a:endParaRPr lang="en-US"/>
          </a:p>
        </p:txBody>
      </p:sp>
      <p:sp>
        <p:nvSpPr>
          <p:cNvPr id="13" name="Text Placeholder 12">
            <a:extLst>
              <a:ext uri="{FF2B5EF4-FFF2-40B4-BE49-F238E27FC236}">
                <a16:creationId xmlns:a16="http://schemas.microsoft.com/office/drawing/2014/main" id="{50750115-C8FF-C245-A81B-162320803156}"/>
              </a:ext>
            </a:extLst>
          </p:cNvPr>
          <p:cNvSpPr>
            <a:spLocks noGrp="1"/>
          </p:cNvSpPr>
          <p:nvPr>
            <p:ph type="body" sz="quarter" idx="15" hasCustomPrompt="1"/>
          </p:nvPr>
        </p:nvSpPr>
        <p:spPr>
          <a:xfrm>
            <a:off x="3562092" y="9517225"/>
            <a:ext cx="4648848" cy="541435"/>
          </a:xfrm>
        </p:spPr>
        <p:txBody>
          <a:bodyPr>
            <a:noAutofit/>
          </a:bodyPr>
          <a:lstStyle>
            <a:lvl1pPr algn="ctr">
              <a:lnSpc>
                <a:spcPct val="100000"/>
              </a:lnSpc>
              <a:spcBef>
                <a:spcPts val="0"/>
              </a:spcBef>
              <a:defRPr sz="900" b="0" i="0" spc="22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SEEDCOLLAB.COM</a:t>
            </a:r>
          </a:p>
        </p:txBody>
      </p:sp>
      <p:sp>
        <p:nvSpPr>
          <p:cNvPr id="16" name="Picture Placeholder 26">
            <a:extLst>
              <a:ext uri="{FF2B5EF4-FFF2-40B4-BE49-F238E27FC236}">
                <a16:creationId xmlns:a16="http://schemas.microsoft.com/office/drawing/2014/main" id="{F0017510-51D6-DF44-9C71-00BFC3F56BB5}"/>
              </a:ext>
            </a:extLst>
          </p:cNvPr>
          <p:cNvSpPr>
            <a:spLocks noGrp="1"/>
          </p:cNvSpPr>
          <p:nvPr>
            <p:ph type="pic" sz="quarter" idx="28" hasCustomPrompt="1"/>
          </p:nvPr>
        </p:nvSpPr>
        <p:spPr>
          <a:xfrm>
            <a:off x="9624899" y="2038364"/>
            <a:ext cx="6685012" cy="6685010"/>
          </a:xfrm>
          <a:prstGeom prst="ellipse">
            <a:avLst/>
          </a:prstGeom>
          <a:solidFill>
            <a:schemeClr val="bg1">
              <a:lumMod val="95000"/>
            </a:schemeClr>
          </a:solidFill>
        </p:spPr>
        <p:txBody>
          <a:bodyPr>
            <a:noAutofit/>
          </a:bodyPr>
          <a:lstStyle>
            <a:lvl1pPr marL="0" indent="0">
              <a:buNone/>
              <a:defRPr/>
            </a:lvl1pPr>
          </a:lstStyle>
          <a:p>
            <a:r>
              <a:rPr lang="en-US"/>
              <a:t>  </a:t>
            </a:r>
          </a:p>
        </p:txBody>
      </p:sp>
      <p:cxnSp>
        <p:nvCxnSpPr>
          <p:cNvPr id="17" name="Straight Connector 16">
            <a:extLst>
              <a:ext uri="{FF2B5EF4-FFF2-40B4-BE49-F238E27FC236}">
                <a16:creationId xmlns:a16="http://schemas.microsoft.com/office/drawing/2014/main" id="{48412184-78F9-AF49-914B-9530552E9FCB}"/>
              </a:ext>
            </a:extLst>
          </p:cNvPr>
          <p:cNvCxnSpPr>
            <a:cxnSpLocks/>
          </p:cNvCxnSpPr>
          <p:nvPr userDrawn="1"/>
        </p:nvCxnSpPr>
        <p:spPr>
          <a:xfrm>
            <a:off x="343594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146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Subheader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810CA9-D267-6F41-975A-68F8BE3ED707}"/>
              </a:ext>
            </a:extLst>
          </p:cNvPr>
          <p:cNvSpPr>
            <a:spLocks noGrp="1"/>
          </p:cNvSpPr>
          <p:nvPr>
            <p:ph type="title" hasCustomPrompt="1"/>
          </p:nvPr>
        </p:nvSpPr>
        <p:spPr/>
        <p:txBody>
          <a:bodyPr/>
          <a:lstStyle/>
          <a:p>
            <a:r>
              <a:rPr lang="en-US"/>
              <a:t>SLIDE TITLE</a:t>
            </a:r>
          </a:p>
        </p:txBody>
      </p:sp>
      <p:sp>
        <p:nvSpPr>
          <p:cNvPr id="8" name="Footer Placeholder 7">
            <a:extLst>
              <a:ext uri="{FF2B5EF4-FFF2-40B4-BE49-F238E27FC236}">
                <a16:creationId xmlns:a16="http://schemas.microsoft.com/office/drawing/2014/main" id="{BBC4CBFD-1A53-DF49-99DD-5D5C6F95F1D5}"/>
              </a:ext>
            </a:extLst>
          </p:cNvPr>
          <p:cNvSpPr>
            <a:spLocks noGrp="1"/>
          </p:cNvSpPr>
          <p:nvPr>
            <p:ph type="ftr" sz="quarter" idx="10"/>
          </p:nvPr>
        </p:nvSpPr>
        <p:spPr/>
        <p:txBody>
          <a:bodyPr/>
          <a:lstStyle/>
          <a:p>
            <a:r>
              <a:rPr lang="en-US"/>
              <a:t>SEED COLLABORATIVE</a:t>
            </a:r>
          </a:p>
        </p:txBody>
      </p:sp>
      <p:cxnSp>
        <p:nvCxnSpPr>
          <p:cNvPr id="9" name="Straight Connector 8">
            <a:extLst>
              <a:ext uri="{FF2B5EF4-FFF2-40B4-BE49-F238E27FC236}">
                <a16:creationId xmlns:a16="http://schemas.microsoft.com/office/drawing/2014/main" id="{C2EA128F-B23D-9740-AAE6-266FBDAD8E4A}"/>
              </a:ext>
            </a:extLst>
          </p:cNvPr>
          <p:cNvCxnSpPr>
            <a:cxnSpLocks/>
          </p:cNvCxnSpPr>
          <p:nvPr userDrawn="1"/>
        </p:nvCxnSpPr>
        <p:spPr>
          <a:xfrm>
            <a:off x="343594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8FACAF-621C-E241-A80F-F7366609F028}"/>
              </a:ext>
            </a:extLst>
          </p:cNvPr>
          <p:cNvCxnSpPr>
            <a:cxnSpLocks/>
          </p:cNvCxnSpPr>
          <p:nvPr userDrawn="1"/>
        </p:nvCxnSpPr>
        <p:spPr>
          <a:xfrm>
            <a:off x="343594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B8B828A-97E6-854A-BA73-6440526E4647}"/>
              </a:ext>
            </a:extLst>
          </p:cNvPr>
          <p:cNvCxnSpPr>
            <a:cxnSpLocks/>
          </p:cNvCxnSpPr>
          <p:nvPr userDrawn="1"/>
        </p:nvCxnSpPr>
        <p:spPr>
          <a:xfrm flipH="1">
            <a:off x="3435945" y="671805"/>
            <a:ext cx="14852056" cy="0"/>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091302A3-D13C-A546-A9CD-FA84F9ABEA87}"/>
              </a:ext>
            </a:extLst>
          </p:cNvPr>
          <p:cNvSpPr>
            <a:spLocks noGrp="1"/>
          </p:cNvSpPr>
          <p:nvPr>
            <p:ph type="body" sz="quarter" idx="14" hasCustomPrompt="1"/>
          </p:nvPr>
        </p:nvSpPr>
        <p:spPr>
          <a:xfrm>
            <a:off x="3692656" y="230503"/>
            <a:ext cx="14595341" cy="249222"/>
          </a:xfrm>
        </p:spPr>
        <p:txBody>
          <a:bodyPr>
            <a:noAutofit/>
          </a:bodyPr>
          <a:lstStyle>
            <a:lvl1pPr>
              <a:lnSpc>
                <a:spcPct val="114000"/>
              </a:lnSpc>
              <a:spcBef>
                <a:spcPts val="0"/>
              </a:spcBef>
              <a:defRPr sz="900" b="1" i="0" spc="230" baseline="0">
                <a:latin typeface="Montserrat SemiBold" pitchFamily="2" charset="77"/>
                <a:ea typeface="Open Sans" panose="020B0606030504020204" pitchFamily="34" charset="0"/>
                <a:cs typeface="Open Sans" panose="020B0606030504020204" pitchFamily="34" charset="0"/>
              </a:defRPr>
            </a:lvl1pPr>
          </a:lstStyle>
          <a:p>
            <a:pPr lvl="0"/>
            <a:r>
              <a:rPr lang="en-US"/>
              <a:t>LOREM IPSUM DOLOR SIT AMET, CONSECTETUR ADIPISCING ELIT, SED DO EIUSMOD TEMPOR INCIDI</a:t>
            </a:r>
          </a:p>
        </p:txBody>
      </p:sp>
      <p:sp>
        <p:nvSpPr>
          <p:cNvPr id="24" name="Picture Placeholder 2">
            <a:extLst>
              <a:ext uri="{FF2B5EF4-FFF2-40B4-BE49-F238E27FC236}">
                <a16:creationId xmlns:a16="http://schemas.microsoft.com/office/drawing/2014/main" id="{B5C59D05-C843-834B-A0F8-D7BADD7C09AF}"/>
              </a:ext>
            </a:extLst>
          </p:cNvPr>
          <p:cNvSpPr>
            <a:spLocks noGrp="1"/>
          </p:cNvSpPr>
          <p:nvPr>
            <p:ph type="pic" sz="quarter" idx="15" hasCustomPrompt="1"/>
          </p:nvPr>
        </p:nvSpPr>
        <p:spPr>
          <a:xfrm>
            <a:off x="4246543" y="2058194"/>
            <a:ext cx="2832100" cy="2832100"/>
          </a:xfrm>
        </p:spPr>
        <p:txBody>
          <a:bodyPr/>
          <a:lstStyle/>
          <a:p>
            <a:r>
              <a:rPr lang="en-US"/>
              <a:t> </a:t>
            </a:r>
          </a:p>
        </p:txBody>
      </p:sp>
      <p:sp>
        <p:nvSpPr>
          <p:cNvPr id="25" name="Picture Placeholder 2">
            <a:extLst>
              <a:ext uri="{FF2B5EF4-FFF2-40B4-BE49-F238E27FC236}">
                <a16:creationId xmlns:a16="http://schemas.microsoft.com/office/drawing/2014/main" id="{DC9A2990-EE76-2D43-B242-1568BE94CF8C}"/>
              </a:ext>
            </a:extLst>
          </p:cNvPr>
          <p:cNvSpPr>
            <a:spLocks noGrp="1"/>
          </p:cNvSpPr>
          <p:nvPr>
            <p:ph type="pic" sz="quarter" idx="16" hasCustomPrompt="1"/>
          </p:nvPr>
        </p:nvSpPr>
        <p:spPr>
          <a:xfrm>
            <a:off x="7752191" y="2058194"/>
            <a:ext cx="2832100" cy="2832100"/>
          </a:xfrm>
        </p:spPr>
        <p:txBody>
          <a:bodyPr/>
          <a:lstStyle/>
          <a:p>
            <a:r>
              <a:rPr lang="en-US"/>
              <a:t> </a:t>
            </a:r>
          </a:p>
        </p:txBody>
      </p:sp>
      <p:sp>
        <p:nvSpPr>
          <p:cNvPr id="26" name="Picture Placeholder 2">
            <a:extLst>
              <a:ext uri="{FF2B5EF4-FFF2-40B4-BE49-F238E27FC236}">
                <a16:creationId xmlns:a16="http://schemas.microsoft.com/office/drawing/2014/main" id="{53EE63BE-9FE3-BC4F-9DA5-F259A39596B9}"/>
              </a:ext>
            </a:extLst>
          </p:cNvPr>
          <p:cNvSpPr>
            <a:spLocks noGrp="1"/>
          </p:cNvSpPr>
          <p:nvPr>
            <p:ph type="pic" sz="quarter" idx="17" hasCustomPrompt="1"/>
          </p:nvPr>
        </p:nvSpPr>
        <p:spPr>
          <a:xfrm>
            <a:off x="11215229" y="2058194"/>
            <a:ext cx="2832100" cy="2832100"/>
          </a:xfrm>
        </p:spPr>
        <p:txBody>
          <a:bodyPr/>
          <a:lstStyle/>
          <a:p>
            <a:r>
              <a:rPr lang="en-US"/>
              <a:t> </a:t>
            </a:r>
          </a:p>
        </p:txBody>
      </p:sp>
      <p:sp>
        <p:nvSpPr>
          <p:cNvPr id="27" name="Picture Placeholder 2">
            <a:extLst>
              <a:ext uri="{FF2B5EF4-FFF2-40B4-BE49-F238E27FC236}">
                <a16:creationId xmlns:a16="http://schemas.microsoft.com/office/drawing/2014/main" id="{D02B754C-32EE-9949-A1BF-DBBAB0EAC187}"/>
              </a:ext>
            </a:extLst>
          </p:cNvPr>
          <p:cNvSpPr>
            <a:spLocks noGrp="1"/>
          </p:cNvSpPr>
          <p:nvPr>
            <p:ph type="pic" sz="quarter" idx="18" hasCustomPrompt="1"/>
          </p:nvPr>
        </p:nvSpPr>
        <p:spPr>
          <a:xfrm>
            <a:off x="14678267" y="2058194"/>
            <a:ext cx="2832100" cy="2832100"/>
          </a:xfrm>
        </p:spPr>
        <p:txBody>
          <a:bodyPr/>
          <a:lstStyle/>
          <a:p>
            <a:r>
              <a:rPr lang="en-US"/>
              <a:t> </a:t>
            </a:r>
          </a:p>
        </p:txBody>
      </p:sp>
      <p:sp>
        <p:nvSpPr>
          <p:cNvPr id="32" name="Picture Placeholder 2">
            <a:extLst>
              <a:ext uri="{FF2B5EF4-FFF2-40B4-BE49-F238E27FC236}">
                <a16:creationId xmlns:a16="http://schemas.microsoft.com/office/drawing/2014/main" id="{07550B99-D131-FC4D-86CC-5518668C95F0}"/>
              </a:ext>
            </a:extLst>
          </p:cNvPr>
          <p:cNvSpPr>
            <a:spLocks noGrp="1"/>
          </p:cNvSpPr>
          <p:nvPr>
            <p:ph type="pic" sz="quarter" idx="19" hasCustomPrompt="1"/>
          </p:nvPr>
        </p:nvSpPr>
        <p:spPr>
          <a:xfrm>
            <a:off x="4246543" y="5580882"/>
            <a:ext cx="2832100" cy="2832100"/>
          </a:xfrm>
        </p:spPr>
        <p:txBody>
          <a:bodyPr/>
          <a:lstStyle/>
          <a:p>
            <a:r>
              <a:rPr lang="en-US"/>
              <a:t> </a:t>
            </a:r>
          </a:p>
        </p:txBody>
      </p:sp>
      <p:sp>
        <p:nvSpPr>
          <p:cNvPr id="33" name="Picture Placeholder 2">
            <a:extLst>
              <a:ext uri="{FF2B5EF4-FFF2-40B4-BE49-F238E27FC236}">
                <a16:creationId xmlns:a16="http://schemas.microsoft.com/office/drawing/2014/main" id="{BFDBB938-0113-F847-8586-732F9975AE9C}"/>
              </a:ext>
            </a:extLst>
          </p:cNvPr>
          <p:cNvSpPr>
            <a:spLocks noGrp="1"/>
          </p:cNvSpPr>
          <p:nvPr>
            <p:ph type="pic" sz="quarter" idx="20" hasCustomPrompt="1"/>
          </p:nvPr>
        </p:nvSpPr>
        <p:spPr>
          <a:xfrm>
            <a:off x="7752191" y="5580882"/>
            <a:ext cx="2832100" cy="2832100"/>
          </a:xfrm>
        </p:spPr>
        <p:txBody>
          <a:bodyPr/>
          <a:lstStyle/>
          <a:p>
            <a:r>
              <a:rPr lang="en-US"/>
              <a:t> </a:t>
            </a:r>
          </a:p>
        </p:txBody>
      </p:sp>
      <p:sp>
        <p:nvSpPr>
          <p:cNvPr id="34" name="Picture Placeholder 2">
            <a:extLst>
              <a:ext uri="{FF2B5EF4-FFF2-40B4-BE49-F238E27FC236}">
                <a16:creationId xmlns:a16="http://schemas.microsoft.com/office/drawing/2014/main" id="{53E337C3-6550-8B4E-AED9-34FA5E94EC84}"/>
              </a:ext>
            </a:extLst>
          </p:cNvPr>
          <p:cNvSpPr>
            <a:spLocks noGrp="1"/>
          </p:cNvSpPr>
          <p:nvPr>
            <p:ph type="pic" sz="quarter" idx="21" hasCustomPrompt="1"/>
          </p:nvPr>
        </p:nvSpPr>
        <p:spPr>
          <a:xfrm>
            <a:off x="11215229" y="5580882"/>
            <a:ext cx="2832100" cy="2832100"/>
          </a:xfrm>
        </p:spPr>
        <p:txBody>
          <a:bodyPr/>
          <a:lstStyle/>
          <a:p>
            <a:r>
              <a:rPr lang="en-US"/>
              <a:t> </a:t>
            </a:r>
          </a:p>
        </p:txBody>
      </p:sp>
      <p:sp>
        <p:nvSpPr>
          <p:cNvPr id="35" name="Picture Placeholder 2">
            <a:extLst>
              <a:ext uri="{FF2B5EF4-FFF2-40B4-BE49-F238E27FC236}">
                <a16:creationId xmlns:a16="http://schemas.microsoft.com/office/drawing/2014/main" id="{74AC78CB-1CE6-E44A-8B63-8DE43BA63A62}"/>
              </a:ext>
            </a:extLst>
          </p:cNvPr>
          <p:cNvSpPr>
            <a:spLocks noGrp="1"/>
          </p:cNvSpPr>
          <p:nvPr>
            <p:ph type="pic" sz="quarter" idx="22" hasCustomPrompt="1"/>
          </p:nvPr>
        </p:nvSpPr>
        <p:spPr>
          <a:xfrm>
            <a:off x="14678267" y="5580882"/>
            <a:ext cx="2832100" cy="2832100"/>
          </a:xfrm>
        </p:spPr>
        <p:txBody>
          <a:bodyPr/>
          <a:lstStyle/>
          <a:p>
            <a:r>
              <a:rPr lang="en-US"/>
              <a:t> </a:t>
            </a:r>
          </a:p>
        </p:txBody>
      </p:sp>
    </p:spTree>
    <p:extLst>
      <p:ext uri="{BB962C8B-B14F-4D97-AF65-F5344CB8AC3E}">
        <p14:creationId xmlns:p14="http://schemas.microsoft.com/office/powerpoint/2010/main" val="3944624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810CA9-D267-6F41-975A-68F8BE3ED707}"/>
              </a:ext>
            </a:extLst>
          </p:cNvPr>
          <p:cNvSpPr>
            <a:spLocks noGrp="1"/>
          </p:cNvSpPr>
          <p:nvPr>
            <p:ph type="title" hasCustomPrompt="1"/>
          </p:nvPr>
        </p:nvSpPr>
        <p:spPr/>
        <p:txBody>
          <a:bodyPr/>
          <a:lstStyle/>
          <a:p>
            <a:r>
              <a:rPr lang="en-US"/>
              <a:t>SLIDE TITLE</a:t>
            </a:r>
          </a:p>
        </p:txBody>
      </p:sp>
      <p:sp>
        <p:nvSpPr>
          <p:cNvPr id="8" name="Footer Placeholder 7">
            <a:extLst>
              <a:ext uri="{FF2B5EF4-FFF2-40B4-BE49-F238E27FC236}">
                <a16:creationId xmlns:a16="http://schemas.microsoft.com/office/drawing/2014/main" id="{BBC4CBFD-1A53-DF49-99DD-5D5C6F95F1D5}"/>
              </a:ext>
            </a:extLst>
          </p:cNvPr>
          <p:cNvSpPr>
            <a:spLocks noGrp="1"/>
          </p:cNvSpPr>
          <p:nvPr>
            <p:ph type="ftr" sz="quarter" idx="10"/>
          </p:nvPr>
        </p:nvSpPr>
        <p:spPr/>
        <p:txBody>
          <a:bodyPr/>
          <a:lstStyle/>
          <a:p>
            <a:r>
              <a:rPr lang="en-US"/>
              <a:t>SEED COLLABORATIVE</a:t>
            </a:r>
          </a:p>
        </p:txBody>
      </p:sp>
      <p:cxnSp>
        <p:nvCxnSpPr>
          <p:cNvPr id="9" name="Straight Connector 8">
            <a:extLst>
              <a:ext uri="{FF2B5EF4-FFF2-40B4-BE49-F238E27FC236}">
                <a16:creationId xmlns:a16="http://schemas.microsoft.com/office/drawing/2014/main" id="{C2EA128F-B23D-9740-AAE6-266FBDAD8E4A}"/>
              </a:ext>
            </a:extLst>
          </p:cNvPr>
          <p:cNvCxnSpPr>
            <a:cxnSpLocks/>
          </p:cNvCxnSpPr>
          <p:nvPr userDrawn="1"/>
        </p:nvCxnSpPr>
        <p:spPr>
          <a:xfrm>
            <a:off x="343594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8FACAF-621C-E241-A80F-F7366609F028}"/>
              </a:ext>
            </a:extLst>
          </p:cNvPr>
          <p:cNvCxnSpPr>
            <a:cxnSpLocks/>
          </p:cNvCxnSpPr>
          <p:nvPr userDrawn="1"/>
        </p:nvCxnSpPr>
        <p:spPr>
          <a:xfrm>
            <a:off x="343594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210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810CA9-D267-6F41-975A-68F8BE3ED707}"/>
              </a:ext>
            </a:extLst>
          </p:cNvPr>
          <p:cNvSpPr>
            <a:spLocks noGrp="1"/>
          </p:cNvSpPr>
          <p:nvPr>
            <p:ph type="title" hasCustomPrompt="1"/>
          </p:nvPr>
        </p:nvSpPr>
        <p:spPr/>
        <p:txBody>
          <a:bodyPr/>
          <a:lstStyle/>
          <a:p>
            <a:r>
              <a:rPr lang="en-US"/>
              <a:t>SLIDE TITLE</a:t>
            </a:r>
          </a:p>
        </p:txBody>
      </p:sp>
      <p:sp>
        <p:nvSpPr>
          <p:cNvPr id="8" name="Footer Placeholder 7">
            <a:extLst>
              <a:ext uri="{FF2B5EF4-FFF2-40B4-BE49-F238E27FC236}">
                <a16:creationId xmlns:a16="http://schemas.microsoft.com/office/drawing/2014/main" id="{BBC4CBFD-1A53-DF49-99DD-5D5C6F95F1D5}"/>
              </a:ext>
            </a:extLst>
          </p:cNvPr>
          <p:cNvSpPr>
            <a:spLocks noGrp="1"/>
          </p:cNvSpPr>
          <p:nvPr>
            <p:ph type="ftr" sz="quarter" idx="10"/>
          </p:nvPr>
        </p:nvSpPr>
        <p:spPr/>
        <p:txBody>
          <a:bodyPr/>
          <a:lstStyle/>
          <a:p>
            <a:r>
              <a:rPr lang="en-US"/>
              <a:t>SEED COLLABORATIVE</a:t>
            </a:r>
          </a:p>
        </p:txBody>
      </p:sp>
      <p:cxnSp>
        <p:nvCxnSpPr>
          <p:cNvPr id="9" name="Straight Connector 8">
            <a:extLst>
              <a:ext uri="{FF2B5EF4-FFF2-40B4-BE49-F238E27FC236}">
                <a16:creationId xmlns:a16="http://schemas.microsoft.com/office/drawing/2014/main" id="{C2EA128F-B23D-9740-AAE6-266FBDAD8E4A}"/>
              </a:ext>
            </a:extLst>
          </p:cNvPr>
          <p:cNvCxnSpPr>
            <a:cxnSpLocks/>
          </p:cNvCxnSpPr>
          <p:nvPr userDrawn="1"/>
        </p:nvCxnSpPr>
        <p:spPr>
          <a:xfrm>
            <a:off x="343594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8FACAF-621C-E241-A80F-F7366609F028}"/>
              </a:ext>
            </a:extLst>
          </p:cNvPr>
          <p:cNvCxnSpPr>
            <a:cxnSpLocks/>
          </p:cNvCxnSpPr>
          <p:nvPr userDrawn="1"/>
        </p:nvCxnSpPr>
        <p:spPr>
          <a:xfrm>
            <a:off x="343594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678B05C-1A4A-7542-86BF-25713D2DC7A9}"/>
              </a:ext>
            </a:extLst>
          </p:cNvPr>
          <p:cNvSpPr>
            <a:spLocks noGrp="1"/>
          </p:cNvSpPr>
          <p:nvPr>
            <p:ph type="body" sz="quarter" idx="16" hasCustomPrompt="1"/>
          </p:nvPr>
        </p:nvSpPr>
        <p:spPr>
          <a:xfrm>
            <a:off x="3671918" y="1260611"/>
            <a:ext cx="14049480" cy="1034721"/>
          </a:xfrm>
        </p:spPr>
        <p:txBody>
          <a:bodyPr>
            <a:noAutofit/>
          </a:bodyPr>
          <a:lstStyle>
            <a:lvl1pPr algn="l">
              <a:lnSpc>
                <a:spcPct val="90000"/>
              </a:lnSpc>
              <a:spcBef>
                <a:spcPts val="0"/>
              </a:spcBef>
              <a:defRPr sz="8000" b="0" i="0">
                <a:solidFill>
                  <a:srgbClr val="12127E"/>
                </a:solidFill>
                <a:latin typeface="PT Serif" panose="020A0603040505020204" pitchFamily="18" charset="77"/>
              </a:defRPr>
            </a:lvl1pPr>
          </a:lstStyle>
          <a:p>
            <a:pPr lvl="0"/>
            <a:r>
              <a:rPr lang="en-US"/>
              <a:t>SLIDE HEADER TEXT</a:t>
            </a:r>
          </a:p>
        </p:txBody>
      </p:sp>
      <p:sp>
        <p:nvSpPr>
          <p:cNvPr id="11" name="Text Placeholder 12">
            <a:extLst>
              <a:ext uri="{FF2B5EF4-FFF2-40B4-BE49-F238E27FC236}">
                <a16:creationId xmlns:a16="http://schemas.microsoft.com/office/drawing/2014/main" id="{C4EB07E7-5EB1-974A-A8C6-1388EE153387}"/>
              </a:ext>
            </a:extLst>
          </p:cNvPr>
          <p:cNvSpPr>
            <a:spLocks noGrp="1"/>
          </p:cNvSpPr>
          <p:nvPr>
            <p:ph type="body" sz="quarter" idx="15" hasCustomPrompt="1"/>
          </p:nvPr>
        </p:nvSpPr>
        <p:spPr>
          <a:xfrm>
            <a:off x="3671917" y="2295332"/>
            <a:ext cx="14049439" cy="3097762"/>
          </a:xfrm>
        </p:spPr>
        <p:txBody>
          <a:bodyPr>
            <a:noAutofit/>
          </a:bodyPr>
          <a:lstStyle>
            <a:lvl1pPr algn="l">
              <a:lnSpc>
                <a:spcPct val="120000"/>
              </a:lnSpc>
              <a:spcBef>
                <a:spcPts val="0"/>
              </a:spcBef>
              <a:defRPr sz="3200" spc="-8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3" name="Text Placeholder 12">
            <a:extLst>
              <a:ext uri="{FF2B5EF4-FFF2-40B4-BE49-F238E27FC236}">
                <a16:creationId xmlns:a16="http://schemas.microsoft.com/office/drawing/2014/main" id="{1AE7C56F-B054-094C-85AE-36711FC4AF81}"/>
              </a:ext>
            </a:extLst>
          </p:cNvPr>
          <p:cNvSpPr>
            <a:spLocks noGrp="1"/>
          </p:cNvSpPr>
          <p:nvPr>
            <p:ph type="body" sz="quarter" idx="18" hasCustomPrompt="1"/>
          </p:nvPr>
        </p:nvSpPr>
        <p:spPr>
          <a:xfrm>
            <a:off x="3667613" y="6234435"/>
            <a:ext cx="14049435" cy="3629607"/>
          </a:xfrm>
        </p:spPr>
        <p:txBody>
          <a:bodyPr>
            <a:noAutofit/>
          </a:bodyPr>
          <a:lstStyle>
            <a:lvl1pPr marL="630900" marR="0" indent="-630000" algn="l" defTabSz="1371600" rtl="0" eaLnBrk="1" fontAlgn="auto" latinLnBrk="0" hangingPunct="1">
              <a:lnSpc>
                <a:spcPct val="110000"/>
              </a:lnSpc>
              <a:spcBef>
                <a:spcPts val="0"/>
              </a:spcBef>
              <a:spcAft>
                <a:spcPts val="4300"/>
              </a:spcAft>
              <a:buClr>
                <a:srgbClr val="5D2C7B"/>
              </a:buClr>
              <a:buSzPct val="300000"/>
              <a:buFont typeface="Arial" panose="020B0604020202020204" pitchFamily="34" charset="0"/>
              <a:buChar char="•"/>
              <a:tabLst/>
              <a:defRPr sz="3200" b="0" i="0" spc="0" baseline="83000">
                <a:latin typeface="PT Serif" panose="020A0603040505020204" pitchFamily="18" charset="77"/>
              </a:defRPr>
            </a:lvl1pPr>
          </a:lstStyle>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spTree>
    <p:extLst>
      <p:ext uri="{BB962C8B-B14F-4D97-AF65-F5344CB8AC3E}">
        <p14:creationId xmlns:p14="http://schemas.microsoft.com/office/powerpoint/2010/main" val="1055230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F883B-49C3-0E44-924A-B6EDDFC029D8}"/>
              </a:ext>
            </a:extLst>
          </p:cNvPr>
          <p:cNvSpPr>
            <a:spLocks noGrp="1"/>
          </p:cNvSpPr>
          <p:nvPr>
            <p:ph type="title" hasCustomPrompt="1"/>
          </p:nvPr>
        </p:nvSpPr>
        <p:spPr/>
        <p:txBody>
          <a:bodyPr/>
          <a:lstStyle/>
          <a:p>
            <a:r>
              <a:rPr lang="en-US"/>
              <a:t>SLIDE TITLE</a:t>
            </a:r>
          </a:p>
        </p:txBody>
      </p:sp>
      <p:sp>
        <p:nvSpPr>
          <p:cNvPr id="3" name="Footer Placeholder 2">
            <a:extLst>
              <a:ext uri="{FF2B5EF4-FFF2-40B4-BE49-F238E27FC236}">
                <a16:creationId xmlns:a16="http://schemas.microsoft.com/office/drawing/2014/main" id="{774E4ABB-9397-E948-9B77-BBD346D4F2DC}"/>
              </a:ext>
            </a:extLst>
          </p:cNvPr>
          <p:cNvSpPr>
            <a:spLocks noGrp="1"/>
          </p:cNvSpPr>
          <p:nvPr>
            <p:ph type="ftr" sz="quarter" idx="10"/>
          </p:nvPr>
        </p:nvSpPr>
        <p:spPr/>
        <p:txBody>
          <a:bodyPr/>
          <a:lstStyle/>
          <a:p>
            <a:r>
              <a:rPr lang="en-US"/>
              <a:t>SEED COLLABORATIVE</a:t>
            </a:r>
          </a:p>
        </p:txBody>
      </p:sp>
      <p:sp>
        <p:nvSpPr>
          <p:cNvPr id="6" name="Text Placeholder 12">
            <a:extLst>
              <a:ext uri="{FF2B5EF4-FFF2-40B4-BE49-F238E27FC236}">
                <a16:creationId xmlns:a16="http://schemas.microsoft.com/office/drawing/2014/main" id="{FB7E2DBF-11B5-D948-AE18-106AE8A2C441}"/>
              </a:ext>
            </a:extLst>
          </p:cNvPr>
          <p:cNvSpPr>
            <a:spLocks noGrp="1"/>
          </p:cNvSpPr>
          <p:nvPr>
            <p:ph type="body" sz="quarter" idx="15" hasCustomPrompt="1"/>
          </p:nvPr>
        </p:nvSpPr>
        <p:spPr>
          <a:xfrm>
            <a:off x="3855055" y="3094867"/>
            <a:ext cx="5568863" cy="4929460"/>
          </a:xfrm>
        </p:spPr>
        <p:txBody>
          <a:bodyPr>
            <a:noAutofit/>
          </a:bodyPr>
          <a:lstStyle>
            <a:lvl1pPr>
              <a:lnSpc>
                <a:spcPct val="120000"/>
              </a:lnSpc>
              <a:spcBef>
                <a:spcPts val="0"/>
              </a:spcBef>
              <a:defRPr sz="2800" spc="-80" baseline="0"/>
            </a:lvl1pPr>
          </a:lstStyle>
          <a:p>
            <a:pPr lvl="0"/>
            <a:r>
              <a:rPr lang="en-US"/>
              <a:t>Contact One Name</a:t>
            </a:r>
          </a:p>
          <a:p>
            <a:pPr lvl="0"/>
            <a:r>
              <a:rPr lang="en-US" err="1"/>
              <a:t>xxxxx@seedcollab.com</a:t>
            </a:r>
            <a:endParaRPr lang="en-US"/>
          </a:p>
          <a:p>
            <a:pPr lvl="0"/>
            <a:endParaRPr lang="en-US"/>
          </a:p>
          <a:p>
            <a:pPr lvl="0"/>
            <a:r>
              <a:rPr lang="en-US"/>
              <a:t>Contact One Name</a:t>
            </a:r>
          </a:p>
          <a:p>
            <a:pPr lvl="0"/>
            <a:r>
              <a:rPr lang="en-US" err="1"/>
              <a:t>xxxxx@seedcollab.com</a:t>
            </a:r>
            <a:endParaRPr lang="en-US"/>
          </a:p>
          <a:p>
            <a:pPr lvl="0"/>
            <a:endParaRPr lang="en-US"/>
          </a:p>
          <a:p>
            <a:pPr lvl="0"/>
            <a:r>
              <a:rPr lang="en-US"/>
              <a:t>Contact One Name</a:t>
            </a:r>
          </a:p>
          <a:p>
            <a:pPr lvl="0"/>
            <a:r>
              <a:rPr lang="en-US" err="1"/>
              <a:t>xxxxx@seedcollab.com</a:t>
            </a:r>
            <a:endParaRPr lang="en-US"/>
          </a:p>
        </p:txBody>
      </p:sp>
      <p:sp>
        <p:nvSpPr>
          <p:cNvPr id="7" name="Picture Placeholder 20">
            <a:extLst>
              <a:ext uri="{FF2B5EF4-FFF2-40B4-BE49-F238E27FC236}">
                <a16:creationId xmlns:a16="http://schemas.microsoft.com/office/drawing/2014/main" id="{32175A18-6031-324C-AFFB-2D40B57FA1F2}"/>
              </a:ext>
            </a:extLst>
          </p:cNvPr>
          <p:cNvSpPr>
            <a:spLocks noGrp="1"/>
          </p:cNvSpPr>
          <p:nvPr>
            <p:ph type="pic" sz="quarter" idx="17" hasCustomPrompt="1"/>
          </p:nvPr>
        </p:nvSpPr>
        <p:spPr>
          <a:xfrm>
            <a:off x="10828021" y="0"/>
            <a:ext cx="7459980" cy="10287793"/>
          </a:xfrm>
          <a:solidFill>
            <a:schemeClr val="bg1">
              <a:lumMod val="95000"/>
            </a:schemeClr>
          </a:solidFill>
        </p:spPr>
        <p:txBody>
          <a:bodyPr>
            <a:noAutofit/>
          </a:bodyPr>
          <a:lstStyle/>
          <a:p>
            <a:r>
              <a:rPr lang="en-US"/>
              <a:t>  </a:t>
            </a:r>
          </a:p>
        </p:txBody>
      </p:sp>
      <p:cxnSp>
        <p:nvCxnSpPr>
          <p:cNvPr id="8" name="Straight Connector 7">
            <a:extLst>
              <a:ext uri="{FF2B5EF4-FFF2-40B4-BE49-F238E27FC236}">
                <a16:creationId xmlns:a16="http://schemas.microsoft.com/office/drawing/2014/main" id="{1168A3FE-9D5D-CC40-97F7-8BCDC2AB145D}"/>
              </a:ext>
            </a:extLst>
          </p:cNvPr>
          <p:cNvCxnSpPr>
            <a:cxnSpLocks/>
          </p:cNvCxnSpPr>
          <p:nvPr userDrawn="1"/>
        </p:nvCxnSpPr>
        <p:spPr>
          <a:xfrm>
            <a:off x="10823510"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E73EC7-6D82-644D-8AA9-E7023802CAD5}"/>
              </a:ext>
            </a:extLst>
          </p:cNvPr>
          <p:cNvCxnSpPr>
            <a:cxnSpLocks/>
          </p:cNvCxnSpPr>
          <p:nvPr userDrawn="1"/>
        </p:nvCxnSpPr>
        <p:spPr>
          <a:xfrm>
            <a:off x="343594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63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Montserrat" panose="00000500000000000000" pitchFamily="2" charset="0"/>
              </a:defRPr>
            </a:lvl1pPr>
          </a:lstStyle>
          <a:p>
            <a:fld id="{9334D819-9F07-4261-B09B-9E467E5D9002}" type="datetimeFigureOut">
              <a:rPr lang="en-US" smtClean="0"/>
              <a:pPr/>
              <a:t>4/18/2024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atin typeface="Montserrat" panose="00000500000000000000" pitchFamily="2" charset="0"/>
              </a:defRPr>
            </a:lvl1pPr>
          </a:lstStyle>
          <a:p>
            <a:fld id="{71766878-3199-4EAB-94E7-2D6D11070E14}" type="slidenum">
              <a:rPr lang="en-US" smtClean="0"/>
              <a:pPr/>
              <a:t>‹#›</a:t>
            </a:fld>
            <a:endParaRPr lang="en-US"/>
          </a:p>
        </p:txBody>
      </p:sp>
    </p:spTree>
    <p:extLst>
      <p:ext uri="{BB962C8B-B14F-4D97-AF65-F5344CB8AC3E}">
        <p14:creationId xmlns:p14="http://schemas.microsoft.com/office/powerpoint/2010/main" val="3865257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4073" t="1617" b="3932"/>
          <a:stretch/>
        </p:blipFill>
        <p:spPr>
          <a:xfrm>
            <a:off x="-22861" y="371304"/>
            <a:ext cx="18329564" cy="9917284"/>
          </a:xfrm>
          <a:prstGeom prst="rect">
            <a:avLst/>
          </a:prstGeom>
        </p:spPr>
      </p:pic>
    </p:spTree>
    <p:extLst>
      <p:ext uri="{BB962C8B-B14F-4D97-AF65-F5344CB8AC3E}">
        <p14:creationId xmlns:p14="http://schemas.microsoft.com/office/powerpoint/2010/main" val="1382171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E19D39"/>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1371601" y="9739863"/>
            <a:ext cx="1548904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7149317" y="527937"/>
            <a:ext cx="685800" cy="685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Slide Number Placeholder 5"/>
          <p:cNvSpPr>
            <a:spLocks noGrp="1"/>
          </p:cNvSpPr>
          <p:nvPr>
            <p:ph type="sldNum" sz="quarter" idx="12"/>
          </p:nvPr>
        </p:nvSpPr>
        <p:spPr>
          <a:xfrm>
            <a:off x="17227295" y="583288"/>
            <a:ext cx="529847" cy="547772"/>
          </a:xfrm>
          <a:noFill/>
        </p:spPr>
        <p:txBody>
          <a:bodyPr/>
          <a:lstStyle>
            <a:lvl1pPr algn="ctr">
              <a:defRPr sz="1500">
                <a:solidFill>
                  <a:srgbClr val="E19D39"/>
                </a:solidFill>
              </a:defRPr>
            </a:lvl1pPr>
          </a:lstStyle>
          <a:p>
            <a:fld id="{02752262-9B0A-E64D-B1C3-707FD47A2213}" type="slidenum">
              <a:rPr lang="en-US" smtClean="0"/>
              <a:pPr/>
              <a:t>‹#›</a:t>
            </a:fld>
            <a:endParaRPr lang="en-US"/>
          </a:p>
        </p:txBody>
      </p:sp>
    </p:spTree>
    <p:extLst>
      <p:ext uri="{BB962C8B-B14F-4D97-AF65-F5344CB8AC3E}">
        <p14:creationId xmlns:p14="http://schemas.microsoft.com/office/powerpoint/2010/main" val="3950896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E19D39"/>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1371601" y="9739863"/>
            <a:ext cx="1548904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7149317" y="527937"/>
            <a:ext cx="685800" cy="685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Slide Number Placeholder 5"/>
          <p:cNvSpPr>
            <a:spLocks noGrp="1"/>
          </p:cNvSpPr>
          <p:nvPr>
            <p:ph type="sldNum" sz="quarter" idx="12"/>
          </p:nvPr>
        </p:nvSpPr>
        <p:spPr>
          <a:xfrm>
            <a:off x="17227295" y="583288"/>
            <a:ext cx="529847" cy="547772"/>
          </a:xfrm>
          <a:noFill/>
        </p:spPr>
        <p:txBody>
          <a:bodyPr/>
          <a:lstStyle>
            <a:lvl1pPr algn="ctr">
              <a:defRPr sz="1500">
                <a:solidFill>
                  <a:srgbClr val="E19D39"/>
                </a:solidFill>
              </a:defRPr>
            </a:lvl1pPr>
          </a:lstStyle>
          <a:p>
            <a:fld id="{02752262-9B0A-E64D-B1C3-707FD47A2213}" type="slidenum">
              <a:rPr lang="en-US" smtClean="0"/>
              <a:pPr/>
              <a:t>‹#›</a:t>
            </a:fld>
            <a:endParaRPr lang="en-US"/>
          </a:p>
        </p:txBody>
      </p:sp>
      <p:sp>
        <p:nvSpPr>
          <p:cNvPr id="3" name="TextBox 2"/>
          <p:cNvSpPr txBox="1"/>
          <p:nvPr userDrawn="1"/>
        </p:nvSpPr>
        <p:spPr>
          <a:xfrm>
            <a:off x="1565564" y="4129292"/>
            <a:ext cx="12732327" cy="1015663"/>
          </a:xfrm>
          <a:prstGeom prst="rect">
            <a:avLst/>
          </a:prstGeom>
          <a:noFill/>
        </p:spPr>
        <p:txBody>
          <a:bodyPr wrap="square" rtlCol="0">
            <a:spAutoFit/>
          </a:bodyPr>
          <a:lstStyle/>
          <a:p>
            <a:r>
              <a:rPr lang="en-US" sz="6000">
                <a:solidFill>
                  <a:schemeClr val="bg1"/>
                </a:solidFill>
                <a:latin typeface="+mj-lt"/>
              </a:rPr>
              <a:t>Click to add section title</a:t>
            </a:r>
          </a:p>
        </p:txBody>
      </p:sp>
    </p:spTree>
    <p:extLst>
      <p:ext uri="{BB962C8B-B14F-4D97-AF65-F5344CB8AC3E}">
        <p14:creationId xmlns:p14="http://schemas.microsoft.com/office/powerpoint/2010/main" val="2444045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6061" y="1646174"/>
            <a:ext cx="15773400" cy="737910"/>
          </a:xfrm>
        </p:spPr>
        <p:txBody>
          <a:bodyPr anchor="t">
            <a:noAutofit/>
          </a:bodyPr>
          <a:lstStyle>
            <a:lvl1pPr>
              <a:defRPr sz="6000" b="0" i="0">
                <a:solidFill>
                  <a:srgbClr val="E19D39"/>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Title</a:t>
            </a:r>
          </a:p>
        </p:txBody>
      </p:sp>
      <p:sp>
        <p:nvSpPr>
          <p:cNvPr id="8" name="Rectangle 7"/>
          <p:cNvSpPr/>
          <p:nvPr userDrawn="1"/>
        </p:nvSpPr>
        <p:spPr>
          <a:xfrm>
            <a:off x="1" y="0"/>
            <a:ext cx="406400" cy="10288588"/>
          </a:xfrm>
          <a:prstGeom prst="rect">
            <a:avLst/>
          </a:prstGeom>
          <a:solidFill>
            <a:srgbClr val="E19D3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700"/>
          </a:p>
        </p:txBody>
      </p:sp>
      <p:sp>
        <p:nvSpPr>
          <p:cNvPr id="13" name="TextBox 12"/>
          <p:cNvSpPr txBox="1"/>
          <p:nvPr userDrawn="1"/>
        </p:nvSpPr>
        <p:spPr>
          <a:xfrm>
            <a:off x="1265065" y="9806771"/>
            <a:ext cx="4795052" cy="276999"/>
          </a:xfrm>
          <a:prstGeom prst="rect">
            <a:avLst/>
          </a:prstGeom>
          <a:noFill/>
        </p:spPr>
        <p:txBody>
          <a:bodyPr wrap="square" rtlCol="0" anchor="b">
            <a:spAutoFit/>
          </a:bodyPr>
          <a:lstStyle/>
          <a:p>
            <a:pPr algn="l"/>
            <a:r>
              <a:rPr lang="en-US" sz="1200" b="0" i="0" kern="1000" spc="150" baseline="0">
                <a:solidFill>
                  <a:srgbClr val="E19D39"/>
                </a:solidFill>
                <a:latin typeface="+mj-lt"/>
                <a:ea typeface="Lato" charset="0"/>
                <a:cs typeface="Lato" charset="0"/>
              </a:rPr>
              <a:t>HELPMEGROWNATIONAL.ORG</a:t>
            </a:r>
          </a:p>
        </p:txBody>
      </p:sp>
      <p:sp>
        <p:nvSpPr>
          <p:cNvPr id="10" name="Oval 9"/>
          <p:cNvSpPr/>
          <p:nvPr userDrawn="1"/>
        </p:nvSpPr>
        <p:spPr>
          <a:xfrm>
            <a:off x="17149317" y="527937"/>
            <a:ext cx="685800" cy="685906"/>
          </a:xfrm>
          <a:prstGeom prst="ellipse">
            <a:avLst/>
          </a:prstGeom>
          <a:solidFill>
            <a:srgbClr val="E19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Slide Number Placeholder 5"/>
          <p:cNvSpPr>
            <a:spLocks noGrp="1"/>
          </p:cNvSpPr>
          <p:nvPr>
            <p:ph type="sldNum" sz="quarter" idx="12"/>
          </p:nvPr>
        </p:nvSpPr>
        <p:spPr>
          <a:xfrm>
            <a:off x="17227295" y="597004"/>
            <a:ext cx="529847" cy="547772"/>
          </a:xfrm>
          <a:noFill/>
        </p:spPr>
        <p:txBody>
          <a:bodyPr/>
          <a:lstStyle>
            <a:lvl1pPr algn="ctr">
              <a:defRPr sz="1500">
                <a:solidFill>
                  <a:schemeClr val="bg1"/>
                </a:solidFill>
              </a:defRPr>
            </a:lvl1pPr>
          </a:lstStyle>
          <a:p>
            <a:fld id="{02752262-9B0A-E64D-B1C3-707FD47A2213}" type="slidenum">
              <a:rPr lang="en-US" smtClean="0"/>
              <a:pPr/>
              <a:t>‹#›</a:t>
            </a:fld>
            <a:endParaRPr lang="en-US"/>
          </a:p>
        </p:txBody>
      </p:sp>
      <p:sp>
        <p:nvSpPr>
          <p:cNvPr id="11" name="Text Placeholder 10"/>
          <p:cNvSpPr>
            <a:spLocks noGrp="1"/>
          </p:cNvSpPr>
          <p:nvPr>
            <p:ph type="body" sz="quarter" idx="13"/>
          </p:nvPr>
        </p:nvSpPr>
        <p:spPr>
          <a:xfrm>
            <a:off x="1264445" y="2950826"/>
            <a:ext cx="15763875" cy="512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9052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32" name="Picture 31" descr="A picture containing invertebrate&#10;&#10;Description automatically generated">
            <a:extLst>
              <a:ext uri="{FF2B5EF4-FFF2-40B4-BE49-F238E27FC236}">
                <a16:creationId xmlns:a16="http://schemas.microsoft.com/office/drawing/2014/main" id="{190AFD55-623F-6541-82CD-ADB5DDA0EA35}"/>
              </a:ext>
            </a:extLst>
          </p:cNvPr>
          <p:cNvPicPr>
            <a:picLocks noChangeAspect="1"/>
          </p:cNvPicPr>
          <p:nvPr userDrawn="1"/>
        </p:nvPicPr>
        <p:blipFill rotWithShape="1">
          <a:blip r:embed="rId2"/>
          <a:srcRect l="15957" t="20266" r="12112" b="12539"/>
          <a:stretch/>
        </p:blipFill>
        <p:spPr>
          <a:xfrm>
            <a:off x="4068146" y="0"/>
            <a:ext cx="5673014" cy="5504284"/>
          </a:xfrm>
          <a:prstGeom prst="rect">
            <a:avLst/>
          </a:prstGeom>
        </p:spPr>
      </p:pic>
      <p:sp>
        <p:nvSpPr>
          <p:cNvPr id="11" name="Text Placeholder 8">
            <a:extLst>
              <a:ext uri="{FF2B5EF4-FFF2-40B4-BE49-F238E27FC236}">
                <a16:creationId xmlns:a16="http://schemas.microsoft.com/office/drawing/2014/main" id="{A32CC302-4FBC-F54B-ABF5-1FA776FFB1D7}"/>
              </a:ext>
            </a:extLst>
          </p:cNvPr>
          <p:cNvSpPr>
            <a:spLocks noGrp="1"/>
          </p:cNvSpPr>
          <p:nvPr>
            <p:ph type="body" sz="quarter" idx="10" hasCustomPrompt="1"/>
          </p:nvPr>
        </p:nvSpPr>
        <p:spPr>
          <a:xfrm rot="16200000">
            <a:off x="-2800589" y="4372838"/>
            <a:ext cx="8676768" cy="984975"/>
          </a:xfrm>
        </p:spPr>
        <p:txBody>
          <a:bodyPr>
            <a:noAutofit/>
          </a:bodyPr>
          <a:lstStyle>
            <a:lvl1pPr marL="0" indent="0" algn="ctr">
              <a:buNone/>
              <a:defRPr sz="5400" b="1" i="0" spc="1200" baseline="0">
                <a:solidFill>
                  <a:srgbClr val="12127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CONTENTS</a:t>
            </a:r>
          </a:p>
        </p:txBody>
      </p:sp>
      <p:sp>
        <p:nvSpPr>
          <p:cNvPr id="13" name="Text Placeholder 12">
            <a:extLst>
              <a:ext uri="{FF2B5EF4-FFF2-40B4-BE49-F238E27FC236}">
                <a16:creationId xmlns:a16="http://schemas.microsoft.com/office/drawing/2014/main" id="{D2310EAB-9418-4F4F-AAF6-EF7714A76EE6}"/>
              </a:ext>
            </a:extLst>
          </p:cNvPr>
          <p:cNvSpPr>
            <a:spLocks noGrp="1"/>
          </p:cNvSpPr>
          <p:nvPr>
            <p:ph type="body" sz="quarter" idx="14" hasCustomPrompt="1"/>
          </p:nvPr>
        </p:nvSpPr>
        <p:spPr>
          <a:xfrm>
            <a:off x="3657600" y="5597948"/>
            <a:ext cx="7221894" cy="3919537"/>
          </a:xfrm>
        </p:spPr>
        <p:txBody>
          <a:bodyPr>
            <a:noAutofit/>
          </a:bodyPr>
          <a:lstStyle>
            <a:lvl1pPr algn="ctr">
              <a:lnSpc>
                <a:spcPct val="100000"/>
              </a:lnSpc>
              <a:spcBef>
                <a:spcPts val="0"/>
              </a:spcBef>
              <a:defRPr spc="-60" baseline="0"/>
            </a:lvl1pPr>
          </a:lstStyle>
          <a:p>
            <a:pPr lvl="0"/>
            <a:r>
              <a:rPr lang="en-US"/>
              <a:t>It’s rare to find consultants who truly listen, who embrace the culture of OUR organization, rather than insisting on their own, who ensure we get to the right place for US, and who make it all feel fun in the process. Every time we work with SEED, we feel heard, supported, and like we’re able to move forward.</a:t>
            </a:r>
          </a:p>
        </p:txBody>
      </p:sp>
      <p:sp>
        <p:nvSpPr>
          <p:cNvPr id="14" name="Text Placeholder 12">
            <a:extLst>
              <a:ext uri="{FF2B5EF4-FFF2-40B4-BE49-F238E27FC236}">
                <a16:creationId xmlns:a16="http://schemas.microsoft.com/office/drawing/2014/main" id="{B4E690D3-6A4D-B44D-B9FC-5810547B1FFC}"/>
              </a:ext>
            </a:extLst>
          </p:cNvPr>
          <p:cNvSpPr>
            <a:spLocks noGrp="1"/>
          </p:cNvSpPr>
          <p:nvPr>
            <p:ph type="body" sz="quarter" idx="15" hasCustomPrompt="1"/>
          </p:nvPr>
        </p:nvSpPr>
        <p:spPr>
          <a:xfrm>
            <a:off x="3657600" y="9573208"/>
            <a:ext cx="7221894" cy="541435"/>
          </a:xfrm>
        </p:spPr>
        <p:txBody>
          <a:bodyPr>
            <a:noAutofit/>
          </a:bodyPr>
          <a:lstStyle>
            <a:lvl1pPr algn="ctr">
              <a:lnSpc>
                <a:spcPct val="100000"/>
              </a:lnSpc>
              <a:spcBef>
                <a:spcPts val="0"/>
              </a:spcBef>
              <a:defRPr sz="900" b="1" i="0" spc="220" baseline="0">
                <a:latin typeface="Montserrat SemiBold" pitchFamily="2" charset="77"/>
              </a:defRPr>
            </a:lvl1pPr>
          </a:lstStyle>
          <a:p>
            <a:pPr lvl="0"/>
            <a:r>
              <a:rPr lang="en-US"/>
              <a:t>- K. SHILLING, EXECUTIVE DIRECTOR, ARTS FOR INCARCERATED YOUTH NETWORK</a:t>
            </a:r>
          </a:p>
        </p:txBody>
      </p:sp>
      <p:cxnSp>
        <p:nvCxnSpPr>
          <p:cNvPr id="16" name="Straight Connector 15">
            <a:extLst>
              <a:ext uri="{FF2B5EF4-FFF2-40B4-BE49-F238E27FC236}">
                <a16:creationId xmlns:a16="http://schemas.microsoft.com/office/drawing/2014/main" id="{2FD78F54-0C84-0643-AF07-79DF150BE3A7}"/>
              </a:ext>
            </a:extLst>
          </p:cNvPr>
          <p:cNvCxnSpPr/>
          <p:nvPr userDrawn="1"/>
        </p:nvCxnSpPr>
        <p:spPr>
          <a:xfrm>
            <a:off x="14219853" y="1026367"/>
            <a:ext cx="0" cy="8177343"/>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AB89095B-9BF8-414B-B806-62F569C4624E}"/>
              </a:ext>
            </a:extLst>
          </p:cNvPr>
          <p:cNvSpPr>
            <a:spLocks noGrp="1"/>
          </p:cNvSpPr>
          <p:nvPr>
            <p:ph type="body" sz="quarter" idx="16" hasCustomPrompt="1"/>
          </p:nvPr>
        </p:nvSpPr>
        <p:spPr>
          <a:xfrm>
            <a:off x="11924527" y="1605125"/>
            <a:ext cx="2202019" cy="932802"/>
          </a:xfrm>
        </p:spPr>
        <p:txBody>
          <a:bodyPr>
            <a:noAutofit/>
          </a:bodyPr>
          <a:lstStyle>
            <a:lvl1pPr algn="r">
              <a:defRPr sz="2800" b="0" i="0" spc="100" baseline="0">
                <a:solidFill>
                  <a:srgbClr val="12127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TOPIC 1</a:t>
            </a:r>
          </a:p>
        </p:txBody>
      </p:sp>
      <p:sp>
        <p:nvSpPr>
          <p:cNvPr id="20" name="Text Placeholder 19">
            <a:extLst>
              <a:ext uri="{FF2B5EF4-FFF2-40B4-BE49-F238E27FC236}">
                <a16:creationId xmlns:a16="http://schemas.microsoft.com/office/drawing/2014/main" id="{B776178D-4ED8-A443-9949-798C8E71BF8D}"/>
              </a:ext>
            </a:extLst>
          </p:cNvPr>
          <p:cNvSpPr>
            <a:spLocks noGrp="1"/>
          </p:cNvSpPr>
          <p:nvPr>
            <p:ph type="body" sz="quarter" idx="17" hasCustomPrompt="1"/>
          </p:nvPr>
        </p:nvSpPr>
        <p:spPr>
          <a:xfrm>
            <a:off x="14312329" y="1417476"/>
            <a:ext cx="3602443" cy="1120451"/>
          </a:xfrm>
        </p:spPr>
        <p:txBody>
          <a:bodyPr>
            <a:noAutofit/>
          </a:bodyPr>
          <a:lstStyle>
            <a:lvl1pPr>
              <a:lnSpc>
                <a:spcPct val="100000"/>
              </a:lnSpc>
              <a:spcBef>
                <a:spcPts val="0"/>
              </a:spcBef>
              <a:defRPr sz="1600" b="0" i="0">
                <a:latin typeface="PT Serif" panose="020A0603040505020204" pitchFamily="18"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a:t>
            </a:r>
          </a:p>
        </p:txBody>
      </p:sp>
      <p:sp>
        <p:nvSpPr>
          <p:cNvPr id="21" name="Text Placeholder 17">
            <a:extLst>
              <a:ext uri="{FF2B5EF4-FFF2-40B4-BE49-F238E27FC236}">
                <a16:creationId xmlns:a16="http://schemas.microsoft.com/office/drawing/2014/main" id="{E71D0B91-C33A-5A4C-BA7B-83E74DC34213}"/>
              </a:ext>
            </a:extLst>
          </p:cNvPr>
          <p:cNvSpPr>
            <a:spLocks noGrp="1"/>
          </p:cNvSpPr>
          <p:nvPr>
            <p:ph type="body" sz="quarter" idx="18" hasCustomPrompt="1"/>
          </p:nvPr>
        </p:nvSpPr>
        <p:spPr>
          <a:xfrm>
            <a:off x="11924527" y="2911410"/>
            <a:ext cx="2202019" cy="932802"/>
          </a:xfrm>
        </p:spPr>
        <p:txBody>
          <a:bodyPr>
            <a:noAutofit/>
          </a:bodyPr>
          <a:lstStyle>
            <a:lvl1pPr algn="r">
              <a:defRPr sz="2800" b="0" i="0" spc="100" baseline="0">
                <a:solidFill>
                  <a:srgbClr val="12127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TOPIC 2</a:t>
            </a:r>
          </a:p>
        </p:txBody>
      </p:sp>
      <p:sp>
        <p:nvSpPr>
          <p:cNvPr id="22" name="Text Placeholder 19">
            <a:extLst>
              <a:ext uri="{FF2B5EF4-FFF2-40B4-BE49-F238E27FC236}">
                <a16:creationId xmlns:a16="http://schemas.microsoft.com/office/drawing/2014/main" id="{4DAA064C-9481-9F47-B174-1D17E8EC821E}"/>
              </a:ext>
            </a:extLst>
          </p:cNvPr>
          <p:cNvSpPr>
            <a:spLocks noGrp="1"/>
          </p:cNvSpPr>
          <p:nvPr>
            <p:ph type="body" sz="quarter" idx="19" hasCustomPrompt="1"/>
          </p:nvPr>
        </p:nvSpPr>
        <p:spPr>
          <a:xfrm>
            <a:off x="14312329" y="2723761"/>
            <a:ext cx="3602443" cy="1120451"/>
          </a:xfrm>
        </p:spPr>
        <p:txBody>
          <a:bodyPr>
            <a:noAutofit/>
          </a:bodyPr>
          <a:lstStyle>
            <a:lvl1pPr>
              <a:lnSpc>
                <a:spcPct val="100000"/>
              </a:lnSpc>
              <a:spcBef>
                <a:spcPts val="0"/>
              </a:spcBef>
              <a:defRPr sz="1600" b="0" i="0">
                <a:latin typeface="PT Serif" panose="020A0603040505020204" pitchFamily="18"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a:t>
            </a:r>
          </a:p>
        </p:txBody>
      </p:sp>
      <p:sp>
        <p:nvSpPr>
          <p:cNvPr id="23" name="Text Placeholder 17">
            <a:extLst>
              <a:ext uri="{FF2B5EF4-FFF2-40B4-BE49-F238E27FC236}">
                <a16:creationId xmlns:a16="http://schemas.microsoft.com/office/drawing/2014/main" id="{9FCFE9C5-1F6A-A248-9DE9-33560AA3EECE}"/>
              </a:ext>
            </a:extLst>
          </p:cNvPr>
          <p:cNvSpPr>
            <a:spLocks noGrp="1"/>
          </p:cNvSpPr>
          <p:nvPr>
            <p:ph type="body" sz="quarter" idx="20" hasCustomPrompt="1"/>
          </p:nvPr>
        </p:nvSpPr>
        <p:spPr>
          <a:xfrm>
            <a:off x="11924527" y="4348324"/>
            <a:ext cx="2202019" cy="932802"/>
          </a:xfrm>
        </p:spPr>
        <p:txBody>
          <a:bodyPr>
            <a:noAutofit/>
          </a:bodyPr>
          <a:lstStyle>
            <a:lvl1pPr algn="r">
              <a:defRPr sz="2800" b="0" i="0" spc="100" baseline="0">
                <a:solidFill>
                  <a:srgbClr val="12127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TOPIC 3</a:t>
            </a:r>
          </a:p>
        </p:txBody>
      </p:sp>
      <p:sp>
        <p:nvSpPr>
          <p:cNvPr id="24" name="Text Placeholder 19">
            <a:extLst>
              <a:ext uri="{FF2B5EF4-FFF2-40B4-BE49-F238E27FC236}">
                <a16:creationId xmlns:a16="http://schemas.microsoft.com/office/drawing/2014/main" id="{C5BA43C8-E004-E04B-A3EF-D4632FAEB7D7}"/>
              </a:ext>
            </a:extLst>
          </p:cNvPr>
          <p:cNvSpPr>
            <a:spLocks noGrp="1"/>
          </p:cNvSpPr>
          <p:nvPr>
            <p:ph type="body" sz="quarter" idx="21" hasCustomPrompt="1"/>
          </p:nvPr>
        </p:nvSpPr>
        <p:spPr>
          <a:xfrm>
            <a:off x="14312329" y="4160675"/>
            <a:ext cx="3602443" cy="1120451"/>
          </a:xfrm>
        </p:spPr>
        <p:txBody>
          <a:bodyPr>
            <a:noAutofit/>
          </a:bodyPr>
          <a:lstStyle>
            <a:lvl1pPr>
              <a:lnSpc>
                <a:spcPct val="100000"/>
              </a:lnSpc>
              <a:spcBef>
                <a:spcPts val="0"/>
              </a:spcBef>
              <a:defRPr sz="1600" b="0" i="0">
                <a:latin typeface="PT Serif" panose="020A0603040505020204" pitchFamily="18"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a:t>
            </a:r>
          </a:p>
        </p:txBody>
      </p:sp>
      <p:sp>
        <p:nvSpPr>
          <p:cNvPr id="25" name="Text Placeholder 17">
            <a:extLst>
              <a:ext uri="{FF2B5EF4-FFF2-40B4-BE49-F238E27FC236}">
                <a16:creationId xmlns:a16="http://schemas.microsoft.com/office/drawing/2014/main" id="{EABE212B-460F-7148-8A80-25E9EBE94CD2}"/>
              </a:ext>
            </a:extLst>
          </p:cNvPr>
          <p:cNvSpPr>
            <a:spLocks noGrp="1"/>
          </p:cNvSpPr>
          <p:nvPr>
            <p:ph type="body" sz="quarter" idx="22" hasCustomPrompt="1"/>
          </p:nvPr>
        </p:nvSpPr>
        <p:spPr>
          <a:xfrm>
            <a:off x="11924527" y="5691932"/>
            <a:ext cx="2202019" cy="932802"/>
          </a:xfrm>
        </p:spPr>
        <p:txBody>
          <a:bodyPr>
            <a:noAutofit/>
          </a:bodyPr>
          <a:lstStyle>
            <a:lvl1pPr algn="r">
              <a:defRPr sz="2800" b="0" i="0" spc="100" baseline="0">
                <a:solidFill>
                  <a:srgbClr val="12127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TOPIC 4</a:t>
            </a:r>
          </a:p>
        </p:txBody>
      </p:sp>
      <p:sp>
        <p:nvSpPr>
          <p:cNvPr id="26" name="Text Placeholder 19">
            <a:extLst>
              <a:ext uri="{FF2B5EF4-FFF2-40B4-BE49-F238E27FC236}">
                <a16:creationId xmlns:a16="http://schemas.microsoft.com/office/drawing/2014/main" id="{25E1DD6C-726B-6344-9A77-1A9597C68E10}"/>
              </a:ext>
            </a:extLst>
          </p:cNvPr>
          <p:cNvSpPr>
            <a:spLocks noGrp="1"/>
          </p:cNvSpPr>
          <p:nvPr>
            <p:ph type="body" sz="quarter" idx="23" hasCustomPrompt="1"/>
          </p:nvPr>
        </p:nvSpPr>
        <p:spPr>
          <a:xfrm>
            <a:off x="14312329" y="5504283"/>
            <a:ext cx="3602443" cy="1120451"/>
          </a:xfrm>
        </p:spPr>
        <p:txBody>
          <a:bodyPr>
            <a:noAutofit/>
          </a:bodyPr>
          <a:lstStyle>
            <a:lvl1pPr>
              <a:lnSpc>
                <a:spcPct val="100000"/>
              </a:lnSpc>
              <a:spcBef>
                <a:spcPts val="0"/>
              </a:spcBef>
              <a:defRPr sz="1600" b="0" i="0">
                <a:latin typeface="PT Serif" panose="020A0603040505020204" pitchFamily="18"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a:t>
            </a:r>
          </a:p>
        </p:txBody>
      </p:sp>
      <p:sp>
        <p:nvSpPr>
          <p:cNvPr id="27" name="Text Placeholder 17">
            <a:extLst>
              <a:ext uri="{FF2B5EF4-FFF2-40B4-BE49-F238E27FC236}">
                <a16:creationId xmlns:a16="http://schemas.microsoft.com/office/drawing/2014/main" id="{069796DE-C7EA-8844-A912-A367EA40FD8F}"/>
              </a:ext>
            </a:extLst>
          </p:cNvPr>
          <p:cNvSpPr>
            <a:spLocks noGrp="1"/>
          </p:cNvSpPr>
          <p:nvPr>
            <p:ph type="body" sz="quarter" idx="24" hasCustomPrompt="1"/>
          </p:nvPr>
        </p:nvSpPr>
        <p:spPr>
          <a:xfrm>
            <a:off x="11924527" y="6998218"/>
            <a:ext cx="2202019" cy="932802"/>
          </a:xfrm>
        </p:spPr>
        <p:txBody>
          <a:bodyPr>
            <a:noAutofit/>
          </a:bodyPr>
          <a:lstStyle>
            <a:lvl1pPr algn="r">
              <a:defRPr sz="2800" b="0" i="0" spc="100" baseline="0">
                <a:solidFill>
                  <a:srgbClr val="12127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TOPIC 5</a:t>
            </a:r>
          </a:p>
        </p:txBody>
      </p:sp>
      <p:sp>
        <p:nvSpPr>
          <p:cNvPr id="28" name="Text Placeholder 19">
            <a:extLst>
              <a:ext uri="{FF2B5EF4-FFF2-40B4-BE49-F238E27FC236}">
                <a16:creationId xmlns:a16="http://schemas.microsoft.com/office/drawing/2014/main" id="{3D014AE5-85B8-E743-8B7C-9B8352544559}"/>
              </a:ext>
            </a:extLst>
          </p:cNvPr>
          <p:cNvSpPr>
            <a:spLocks noGrp="1"/>
          </p:cNvSpPr>
          <p:nvPr>
            <p:ph type="body" sz="quarter" idx="25" hasCustomPrompt="1"/>
          </p:nvPr>
        </p:nvSpPr>
        <p:spPr>
          <a:xfrm>
            <a:off x="14312329" y="6810569"/>
            <a:ext cx="3602443" cy="1120451"/>
          </a:xfrm>
        </p:spPr>
        <p:txBody>
          <a:bodyPr>
            <a:noAutofit/>
          </a:bodyPr>
          <a:lstStyle>
            <a:lvl1pPr>
              <a:lnSpc>
                <a:spcPct val="100000"/>
              </a:lnSpc>
              <a:spcBef>
                <a:spcPts val="0"/>
              </a:spcBef>
              <a:defRPr sz="1600" b="0" i="0">
                <a:latin typeface="PT Serif" panose="020A0603040505020204" pitchFamily="18"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a:t>
            </a:r>
          </a:p>
        </p:txBody>
      </p:sp>
      <p:sp>
        <p:nvSpPr>
          <p:cNvPr id="29" name="Text Placeholder 17">
            <a:extLst>
              <a:ext uri="{FF2B5EF4-FFF2-40B4-BE49-F238E27FC236}">
                <a16:creationId xmlns:a16="http://schemas.microsoft.com/office/drawing/2014/main" id="{72AF2B28-7810-7D49-A290-68E025436628}"/>
              </a:ext>
            </a:extLst>
          </p:cNvPr>
          <p:cNvSpPr>
            <a:spLocks noGrp="1"/>
          </p:cNvSpPr>
          <p:nvPr>
            <p:ph type="body" sz="quarter" idx="26" hasCustomPrompt="1"/>
          </p:nvPr>
        </p:nvSpPr>
        <p:spPr>
          <a:xfrm>
            <a:off x="11924527" y="8267181"/>
            <a:ext cx="2202019" cy="932802"/>
          </a:xfrm>
        </p:spPr>
        <p:txBody>
          <a:bodyPr>
            <a:noAutofit/>
          </a:bodyPr>
          <a:lstStyle>
            <a:lvl1pPr algn="r">
              <a:defRPr sz="2800" b="0" i="0" spc="100" baseline="0">
                <a:solidFill>
                  <a:srgbClr val="12127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CONTACT</a:t>
            </a:r>
          </a:p>
        </p:txBody>
      </p:sp>
      <p:sp>
        <p:nvSpPr>
          <p:cNvPr id="30" name="Text Placeholder 19">
            <a:extLst>
              <a:ext uri="{FF2B5EF4-FFF2-40B4-BE49-F238E27FC236}">
                <a16:creationId xmlns:a16="http://schemas.microsoft.com/office/drawing/2014/main" id="{0814F105-73F7-8B4E-B43B-742836434B03}"/>
              </a:ext>
            </a:extLst>
          </p:cNvPr>
          <p:cNvSpPr>
            <a:spLocks noGrp="1"/>
          </p:cNvSpPr>
          <p:nvPr>
            <p:ph type="body" sz="quarter" idx="27" hasCustomPrompt="1"/>
          </p:nvPr>
        </p:nvSpPr>
        <p:spPr>
          <a:xfrm>
            <a:off x="14312329" y="8079532"/>
            <a:ext cx="3602443" cy="1120451"/>
          </a:xfrm>
        </p:spPr>
        <p:txBody>
          <a:bodyPr>
            <a:noAutofit/>
          </a:bodyPr>
          <a:lstStyle>
            <a:lvl1pPr>
              <a:lnSpc>
                <a:spcPct val="100000"/>
              </a:lnSpc>
              <a:spcBef>
                <a:spcPts val="0"/>
              </a:spcBef>
              <a:defRPr sz="1600" b="0" i="0">
                <a:latin typeface="PT Serif" panose="020A0603040505020204" pitchFamily="18"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a:t>
            </a:r>
          </a:p>
        </p:txBody>
      </p:sp>
      <p:sp>
        <p:nvSpPr>
          <p:cNvPr id="33" name="Picture Placeholder 26">
            <a:extLst>
              <a:ext uri="{FF2B5EF4-FFF2-40B4-BE49-F238E27FC236}">
                <a16:creationId xmlns:a16="http://schemas.microsoft.com/office/drawing/2014/main" id="{1652D464-7F7D-284F-A298-FDBAE5406D59}"/>
              </a:ext>
            </a:extLst>
          </p:cNvPr>
          <p:cNvSpPr>
            <a:spLocks noGrp="1"/>
          </p:cNvSpPr>
          <p:nvPr>
            <p:ph type="pic" sz="quarter" idx="28" hasCustomPrompt="1"/>
          </p:nvPr>
        </p:nvSpPr>
        <p:spPr>
          <a:xfrm>
            <a:off x="5344386" y="1235510"/>
            <a:ext cx="4266140" cy="4266139"/>
          </a:xfrm>
          <a:prstGeom prst="ellipse">
            <a:avLst/>
          </a:prstGeom>
          <a:solidFill>
            <a:schemeClr val="bg1">
              <a:lumMod val="95000"/>
            </a:schemeClr>
          </a:solidFill>
        </p:spPr>
        <p:txBody>
          <a:bodyPr>
            <a:noAutofit/>
          </a:bodyPr>
          <a:lstStyle>
            <a:lvl1pPr marL="0" indent="0">
              <a:buNone/>
              <a:defRPr/>
            </a:lvl1pPr>
          </a:lstStyle>
          <a:p>
            <a:r>
              <a:rPr lang="en-US"/>
              <a:t>  </a:t>
            </a:r>
          </a:p>
        </p:txBody>
      </p:sp>
      <p:cxnSp>
        <p:nvCxnSpPr>
          <p:cNvPr id="34" name="Straight Connector 33">
            <a:extLst>
              <a:ext uri="{FF2B5EF4-FFF2-40B4-BE49-F238E27FC236}">
                <a16:creationId xmlns:a16="http://schemas.microsoft.com/office/drawing/2014/main" id="{163777A5-C32C-AE49-8A8B-A62BA4055E43}"/>
              </a:ext>
            </a:extLst>
          </p:cNvPr>
          <p:cNvCxnSpPr>
            <a:cxnSpLocks/>
          </p:cNvCxnSpPr>
          <p:nvPr userDrawn="1"/>
        </p:nvCxnSpPr>
        <p:spPr>
          <a:xfrm>
            <a:off x="343594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sp>
        <p:nvSpPr>
          <p:cNvPr id="38" name="Footer Placeholder 37">
            <a:extLst>
              <a:ext uri="{FF2B5EF4-FFF2-40B4-BE49-F238E27FC236}">
                <a16:creationId xmlns:a16="http://schemas.microsoft.com/office/drawing/2014/main" id="{47ADEA08-EDCB-414B-A6CD-67863CF08488}"/>
              </a:ext>
            </a:extLst>
          </p:cNvPr>
          <p:cNvSpPr>
            <a:spLocks noGrp="1"/>
          </p:cNvSpPr>
          <p:nvPr>
            <p:ph type="ftr" sz="quarter" idx="29"/>
          </p:nvPr>
        </p:nvSpPr>
        <p:spPr/>
        <p:txBody>
          <a:bodyPr/>
          <a:lstStyle/>
          <a:p>
            <a:r>
              <a:rPr lang="en-US"/>
              <a:t>SEED COLLABORATIVE</a:t>
            </a:r>
          </a:p>
        </p:txBody>
      </p:sp>
    </p:spTree>
    <p:extLst>
      <p:ext uri="{BB962C8B-B14F-4D97-AF65-F5344CB8AC3E}">
        <p14:creationId xmlns:p14="http://schemas.microsoft.com/office/powerpoint/2010/main" val="1771297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548FD6"/>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1371601" y="9739863"/>
            <a:ext cx="1548904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7149317" y="527937"/>
            <a:ext cx="685800" cy="685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Slide Number Placeholder 5"/>
          <p:cNvSpPr>
            <a:spLocks noGrp="1"/>
          </p:cNvSpPr>
          <p:nvPr>
            <p:ph type="sldNum" sz="quarter" idx="12"/>
          </p:nvPr>
        </p:nvSpPr>
        <p:spPr>
          <a:xfrm>
            <a:off x="17227295" y="583288"/>
            <a:ext cx="529847" cy="547772"/>
          </a:xfrm>
          <a:noFill/>
        </p:spPr>
        <p:txBody>
          <a:bodyPr/>
          <a:lstStyle>
            <a:lvl1pPr algn="ctr">
              <a:defRPr sz="1500">
                <a:solidFill>
                  <a:srgbClr val="548FD6"/>
                </a:solidFill>
              </a:defRPr>
            </a:lvl1pPr>
          </a:lstStyle>
          <a:p>
            <a:fld id="{02752262-9B0A-E64D-B1C3-707FD47A2213}" type="slidenum">
              <a:rPr lang="en-US" smtClean="0"/>
              <a:pPr/>
              <a:t>‹#›</a:t>
            </a:fld>
            <a:endParaRPr lang="en-US"/>
          </a:p>
        </p:txBody>
      </p:sp>
      <p:sp>
        <p:nvSpPr>
          <p:cNvPr id="5" name="Text Placeholder 4"/>
          <p:cNvSpPr>
            <a:spLocks noGrp="1"/>
          </p:cNvSpPr>
          <p:nvPr>
            <p:ph type="body" sz="quarter" idx="13" hasCustomPrompt="1"/>
          </p:nvPr>
        </p:nvSpPr>
        <p:spPr>
          <a:xfrm>
            <a:off x="1635920" y="4282149"/>
            <a:ext cx="12870656" cy="1455169"/>
          </a:xfrm>
        </p:spPr>
        <p:txBody>
          <a:bodyPr>
            <a:normAutofit/>
          </a:bodyPr>
          <a:lstStyle>
            <a:lvl1pPr marL="0" indent="0">
              <a:buNone/>
              <a:defRPr sz="6000" baseline="0">
                <a:solidFill>
                  <a:schemeClr val="bg1"/>
                </a:solidFill>
                <a:latin typeface="Calibri Light" panose="020F0302020204030204" pitchFamily="34" charset="0"/>
                <a:cs typeface="Calibri Light" panose="020F0302020204030204" pitchFamily="34" charset="0"/>
              </a:defRPr>
            </a:lvl1pPr>
          </a:lstStyle>
          <a:p>
            <a:pPr lvl="0"/>
            <a:r>
              <a:rPr lang="en-US"/>
              <a:t>Click to add section title</a:t>
            </a:r>
          </a:p>
        </p:txBody>
      </p:sp>
    </p:spTree>
    <p:extLst>
      <p:ext uri="{BB962C8B-B14F-4D97-AF65-F5344CB8AC3E}">
        <p14:creationId xmlns:p14="http://schemas.microsoft.com/office/powerpoint/2010/main" val="3009466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6061" y="1646174"/>
            <a:ext cx="15773400" cy="737910"/>
          </a:xfrm>
        </p:spPr>
        <p:txBody>
          <a:bodyPr anchor="t">
            <a:noAutofit/>
          </a:bodyPr>
          <a:lstStyle>
            <a:lvl1pPr>
              <a:defRPr sz="6000" b="0" i="0">
                <a:solidFill>
                  <a:srgbClr val="548FD6"/>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Title</a:t>
            </a:r>
          </a:p>
        </p:txBody>
      </p:sp>
      <p:sp>
        <p:nvSpPr>
          <p:cNvPr id="8" name="Rectangle 7"/>
          <p:cNvSpPr/>
          <p:nvPr userDrawn="1"/>
        </p:nvSpPr>
        <p:spPr>
          <a:xfrm>
            <a:off x="1" y="0"/>
            <a:ext cx="406400" cy="10288588"/>
          </a:xfrm>
          <a:prstGeom prst="rect">
            <a:avLst/>
          </a:prstGeom>
          <a:solidFill>
            <a:srgbClr val="548F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700">
              <a:solidFill>
                <a:srgbClr val="24A1A8"/>
              </a:solidFill>
            </a:endParaRPr>
          </a:p>
        </p:txBody>
      </p:sp>
      <p:sp>
        <p:nvSpPr>
          <p:cNvPr id="13" name="TextBox 12"/>
          <p:cNvSpPr txBox="1"/>
          <p:nvPr userDrawn="1"/>
        </p:nvSpPr>
        <p:spPr>
          <a:xfrm>
            <a:off x="1265065" y="9806771"/>
            <a:ext cx="4795052" cy="276999"/>
          </a:xfrm>
          <a:prstGeom prst="rect">
            <a:avLst/>
          </a:prstGeom>
          <a:noFill/>
        </p:spPr>
        <p:txBody>
          <a:bodyPr wrap="square" rtlCol="0" anchor="b">
            <a:spAutoFit/>
          </a:bodyPr>
          <a:lstStyle/>
          <a:p>
            <a:pPr algn="l"/>
            <a:r>
              <a:rPr lang="en-US" sz="1200" b="0" i="0" kern="1000" spc="150" baseline="0">
                <a:solidFill>
                  <a:srgbClr val="E19D39"/>
                </a:solidFill>
                <a:latin typeface="+mj-lt"/>
                <a:ea typeface="Lato" charset="0"/>
                <a:cs typeface="Lato" charset="0"/>
              </a:rPr>
              <a:t>HELPMEGROWNATIONAL.ORG</a:t>
            </a:r>
          </a:p>
        </p:txBody>
      </p:sp>
      <p:sp>
        <p:nvSpPr>
          <p:cNvPr id="10" name="Oval 9"/>
          <p:cNvSpPr/>
          <p:nvPr userDrawn="1"/>
        </p:nvSpPr>
        <p:spPr>
          <a:xfrm>
            <a:off x="17149317" y="527937"/>
            <a:ext cx="685800" cy="685906"/>
          </a:xfrm>
          <a:prstGeom prst="ellipse">
            <a:avLst/>
          </a:prstGeom>
          <a:solidFill>
            <a:srgbClr val="548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Slide Number Placeholder 5"/>
          <p:cNvSpPr>
            <a:spLocks noGrp="1"/>
          </p:cNvSpPr>
          <p:nvPr>
            <p:ph type="sldNum" sz="quarter" idx="12"/>
          </p:nvPr>
        </p:nvSpPr>
        <p:spPr>
          <a:xfrm>
            <a:off x="17227295" y="597004"/>
            <a:ext cx="529847" cy="547772"/>
          </a:xfrm>
          <a:noFill/>
        </p:spPr>
        <p:txBody>
          <a:bodyPr/>
          <a:lstStyle>
            <a:lvl1pPr algn="ctr">
              <a:defRPr sz="1500">
                <a:solidFill>
                  <a:schemeClr val="bg1"/>
                </a:solidFill>
              </a:defRPr>
            </a:lvl1pPr>
          </a:lstStyle>
          <a:p>
            <a:fld id="{02752262-9B0A-E64D-B1C3-707FD47A2213}" type="slidenum">
              <a:rPr lang="en-US" smtClean="0"/>
              <a:pPr/>
              <a:t>‹#›</a:t>
            </a:fld>
            <a:endParaRPr lang="en-US"/>
          </a:p>
        </p:txBody>
      </p:sp>
      <p:sp>
        <p:nvSpPr>
          <p:cNvPr id="5" name="Content Placeholder 4"/>
          <p:cNvSpPr>
            <a:spLocks noGrp="1"/>
          </p:cNvSpPr>
          <p:nvPr>
            <p:ph sz="quarter" idx="13"/>
          </p:nvPr>
        </p:nvSpPr>
        <p:spPr>
          <a:xfrm>
            <a:off x="1265064" y="3368039"/>
            <a:ext cx="15764397" cy="38796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341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6061" y="1646174"/>
            <a:ext cx="15773400" cy="737910"/>
          </a:xfrm>
        </p:spPr>
        <p:txBody>
          <a:bodyPr anchor="t">
            <a:noAutofit/>
          </a:bodyPr>
          <a:lstStyle>
            <a:lvl1pPr>
              <a:defRPr sz="6000" b="0" i="0">
                <a:solidFill>
                  <a:srgbClr val="548FD6"/>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Title</a:t>
            </a:r>
          </a:p>
        </p:txBody>
      </p:sp>
      <p:sp>
        <p:nvSpPr>
          <p:cNvPr id="8" name="Rectangle 7"/>
          <p:cNvSpPr/>
          <p:nvPr userDrawn="1"/>
        </p:nvSpPr>
        <p:spPr>
          <a:xfrm>
            <a:off x="1" y="0"/>
            <a:ext cx="406400" cy="10288588"/>
          </a:xfrm>
          <a:prstGeom prst="rect">
            <a:avLst/>
          </a:prstGeom>
          <a:solidFill>
            <a:srgbClr val="548F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700">
              <a:solidFill>
                <a:srgbClr val="24A1A8"/>
              </a:solidFill>
            </a:endParaRPr>
          </a:p>
        </p:txBody>
      </p:sp>
      <p:sp>
        <p:nvSpPr>
          <p:cNvPr id="13" name="TextBox 12"/>
          <p:cNvSpPr txBox="1"/>
          <p:nvPr userDrawn="1"/>
        </p:nvSpPr>
        <p:spPr>
          <a:xfrm>
            <a:off x="1265065" y="9806771"/>
            <a:ext cx="4795052" cy="276999"/>
          </a:xfrm>
          <a:prstGeom prst="rect">
            <a:avLst/>
          </a:prstGeom>
          <a:noFill/>
        </p:spPr>
        <p:txBody>
          <a:bodyPr wrap="square" rtlCol="0" anchor="b">
            <a:spAutoFit/>
          </a:bodyPr>
          <a:lstStyle/>
          <a:p>
            <a:pPr algn="l"/>
            <a:r>
              <a:rPr lang="en-US" sz="1200" b="0" i="0" kern="1000" spc="150" baseline="0">
                <a:solidFill>
                  <a:srgbClr val="E19D39"/>
                </a:solidFill>
                <a:latin typeface="+mj-lt"/>
                <a:ea typeface="Lato" charset="0"/>
                <a:cs typeface="Lato" charset="0"/>
              </a:rPr>
              <a:t>HELPMEGROWNATIONAL.ORG</a:t>
            </a:r>
          </a:p>
        </p:txBody>
      </p:sp>
      <p:sp>
        <p:nvSpPr>
          <p:cNvPr id="10" name="Oval 9"/>
          <p:cNvSpPr/>
          <p:nvPr userDrawn="1"/>
        </p:nvSpPr>
        <p:spPr>
          <a:xfrm>
            <a:off x="17149317" y="527937"/>
            <a:ext cx="685800" cy="685906"/>
          </a:xfrm>
          <a:prstGeom prst="ellipse">
            <a:avLst/>
          </a:prstGeom>
          <a:solidFill>
            <a:srgbClr val="548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Slide Number Placeholder 5"/>
          <p:cNvSpPr>
            <a:spLocks noGrp="1"/>
          </p:cNvSpPr>
          <p:nvPr>
            <p:ph type="sldNum" sz="quarter" idx="12"/>
          </p:nvPr>
        </p:nvSpPr>
        <p:spPr>
          <a:xfrm>
            <a:off x="17227295" y="597004"/>
            <a:ext cx="529847" cy="547772"/>
          </a:xfrm>
          <a:noFill/>
        </p:spPr>
        <p:txBody>
          <a:bodyPr/>
          <a:lstStyle>
            <a:lvl1pPr algn="ctr">
              <a:defRPr sz="1500">
                <a:solidFill>
                  <a:schemeClr val="bg1"/>
                </a:solidFill>
              </a:defRPr>
            </a:lvl1pPr>
          </a:lstStyle>
          <a:p>
            <a:fld id="{02752262-9B0A-E64D-B1C3-707FD47A2213}" type="slidenum">
              <a:rPr lang="en-US" smtClean="0"/>
              <a:pPr/>
              <a:t>‹#›</a:t>
            </a:fld>
            <a:endParaRPr lang="en-US"/>
          </a:p>
        </p:txBody>
      </p:sp>
      <p:sp>
        <p:nvSpPr>
          <p:cNvPr id="3" name="TextBox 2"/>
          <p:cNvSpPr txBox="1"/>
          <p:nvPr userDrawn="1"/>
        </p:nvSpPr>
        <p:spPr>
          <a:xfrm>
            <a:off x="1265064" y="3367175"/>
            <a:ext cx="15764397" cy="646331"/>
          </a:xfrm>
          <a:prstGeom prst="rect">
            <a:avLst/>
          </a:prstGeom>
          <a:noFill/>
        </p:spPr>
        <p:txBody>
          <a:bodyPr wrap="square" rtlCol="0">
            <a:spAutoFit/>
          </a:bodyPr>
          <a:lstStyle/>
          <a:p>
            <a:r>
              <a:rPr lang="en-US" sz="3600">
                <a:solidFill>
                  <a:schemeClr val="bg2">
                    <a:lumMod val="25000"/>
                  </a:schemeClr>
                </a:solidFill>
                <a:latin typeface="Calibri" panose="020F0502020204030204" pitchFamily="34" charset="0"/>
                <a:cs typeface="Calibri" panose="020F0502020204030204" pitchFamily="34" charset="0"/>
              </a:rPr>
              <a:t>Click to add text</a:t>
            </a:r>
          </a:p>
        </p:txBody>
      </p:sp>
    </p:spTree>
    <p:extLst>
      <p:ext uri="{BB962C8B-B14F-4D97-AF65-F5344CB8AC3E}">
        <p14:creationId xmlns:p14="http://schemas.microsoft.com/office/powerpoint/2010/main" val="3066927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24A1A8"/>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1371601" y="9739863"/>
            <a:ext cx="1548904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7149317" y="527937"/>
            <a:ext cx="685800" cy="685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Slide Number Placeholder 5"/>
          <p:cNvSpPr>
            <a:spLocks noGrp="1"/>
          </p:cNvSpPr>
          <p:nvPr>
            <p:ph type="sldNum" sz="quarter" idx="12"/>
          </p:nvPr>
        </p:nvSpPr>
        <p:spPr>
          <a:xfrm>
            <a:off x="17227295" y="583288"/>
            <a:ext cx="529847" cy="547772"/>
          </a:xfrm>
          <a:noFill/>
        </p:spPr>
        <p:txBody>
          <a:bodyPr/>
          <a:lstStyle>
            <a:lvl1pPr algn="ctr">
              <a:defRPr sz="1500">
                <a:solidFill>
                  <a:srgbClr val="24A1A8"/>
                </a:solidFill>
              </a:defRPr>
            </a:lvl1pPr>
          </a:lstStyle>
          <a:p>
            <a:fld id="{02752262-9B0A-E64D-B1C3-707FD47A2213}" type="slidenum">
              <a:rPr lang="en-US" smtClean="0"/>
              <a:pPr/>
              <a:t>‹#›</a:t>
            </a:fld>
            <a:endParaRPr lang="en-US"/>
          </a:p>
        </p:txBody>
      </p:sp>
    </p:spTree>
    <p:extLst>
      <p:ext uri="{BB962C8B-B14F-4D97-AF65-F5344CB8AC3E}">
        <p14:creationId xmlns:p14="http://schemas.microsoft.com/office/powerpoint/2010/main" val="2928338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24A1A8"/>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1371601" y="9739863"/>
            <a:ext cx="1548904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7149317" y="527937"/>
            <a:ext cx="685800" cy="685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Slide Number Placeholder 5"/>
          <p:cNvSpPr>
            <a:spLocks noGrp="1"/>
          </p:cNvSpPr>
          <p:nvPr>
            <p:ph type="sldNum" sz="quarter" idx="12"/>
          </p:nvPr>
        </p:nvSpPr>
        <p:spPr>
          <a:xfrm>
            <a:off x="17227295" y="583288"/>
            <a:ext cx="529847" cy="547772"/>
          </a:xfrm>
          <a:noFill/>
        </p:spPr>
        <p:txBody>
          <a:bodyPr/>
          <a:lstStyle>
            <a:lvl1pPr algn="ctr">
              <a:defRPr sz="1500">
                <a:solidFill>
                  <a:srgbClr val="24A1A8"/>
                </a:solidFill>
              </a:defRPr>
            </a:lvl1pPr>
          </a:lstStyle>
          <a:p>
            <a:fld id="{02752262-9B0A-E64D-B1C3-707FD47A2213}" type="slidenum">
              <a:rPr lang="en-US" smtClean="0"/>
              <a:pPr/>
              <a:t>‹#›</a:t>
            </a:fld>
            <a:endParaRPr lang="en-US"/>
          </a:p>
        </p:txBody>
      </p:sp>
      <p:sp>
        <p:nvSpPr>
          <p:cNvPr id="3" name="TextBox 2"/>
          <p:cNvSpPr txBox="1"/>
          <p:nvPr userDrawn="1"/>
        </p:nvSpPr>
        <p:spPr>
          <a:xfrm>
            <a:off x="1371600" y="4434139"/>
            <a:ext cx="12261273" cy="1015663"/>
          </a:xfrm>
          <a:prstGeom prst="rect">
            <a:avLst/>
          </a:prstGeom>
          <a:noFill/>
        </p:spPr>
        <p:txBody>
          <a:bodyPr wrap="square" rtlCol="0">
            <a:spAutoFit/>
          </a:bodyPr>
          <a:lstStyle/>
          <a:p>
            <a:r>
              <a:rPr lang="en-US" sz="6000">
                <a:solidFill>
                  <a:schemeClr val="bg1"/>
                </a:solidFill>
                <a:latin typeface="+mj-lt"/>
              </a:rPr>
              <a:t>Click</a:t>
            </a:r>
            <a:r>
              <a:rPr lang="en-US" sz="6000" baseline="0">
                <a:solidFill>
                  <a:schemeClr val="bg1"/>
                </a:solidFill>
                <a:latin typeface="+mj-lt"/>
              </a:rPr>
              <a:t> to add section title</a:t>
            </a:r>
            <a:endParaRPr lang="en-US" sz="6000">
              <a:solidFill>
                <a:schemeClr val="bg1"/>
              </a:solidFill>
              <a:latin typeface="+mj-lt"/>
            </a:endParaRPr>
          </a:p>
        </p:txBody>
      </p:sp>
    </p:spTree>
    <p:extLst>
      <p:ext uri="{BB962C8B-B14F-4D97-AF65-F5344CB8AC3E}">
        <p14:creationId xmlns:p14="http://schemas.microsoft.com/office/powerpoint/2010/main" val="1462735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6061" y="1646174"/>
            <a:ext cx="15773400" cy="737910"/>
          </a:xfrm>
        </p:spPr>
        <p:txBody>
          <a:bodyPr anchor="t">
            <a:noAutofit/>
          </a:bodyPr>
          <a:lstStyle>
            <a:lvl1pPr>
              <a:defRPr sz="4800" b="0" i="0">
                <a:solidFill>
                  <a:srgbClr val="24A1A8"/>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Title</a:t>
            </a:r>
          </a:p>
        </p:txBody>
      </p:sp>
      <p:sp>
        <p:nvSpPr>
          <p:cNvPr id="8" name="Rectangle 7"/>
          <p:cNvSpPr/>
          <p:nvPr userDrawn="1"/>
        </p:nvSpPr>
        <p:spPr>
          <a:xfrm>
            <a:off x="1" y="0"/>
            <a:ext cx="406400" cy="10288588"/>
          </a:xfrm>
          <a:prstGeom prst="rect">
            <a:avLst/>
          </a:prstGeom>
          <a:solidFill>
            <a:srgbClr val="24A1A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700">
              <a:solidFill>
                <a:srgbClr val="24A1A8"/>
              </a:solidFill>
            </a:endParaRPr>
          </a:p>
        </p:txBody>
      </p:sp>
      <p:sp>
        <p:nvSpPr>
          <p:cNvPr id="13" name="TextBox 12"/>
          <p:cNvSpPr txBox="1"/>
          <p:nvPr userDrawn="1"/>
        </p:nvSpPr>
        <p:spPr>
          <a:xfrm>
            <a:off x="1265065" y="9806771"/>
            <a:ext cx="4795052" cy="276999"/>
          </a:xfrm>
          <a:prstGeom prst="rect">
            <a:avLst/>
          </a:prstGeom>
          <a:noFill/>
        </p:spPr>
        <p:txBody>
          <a:bodyPr wrap="square" rtlCol="0" anchor="b">
            <a:spAutoFit/>
          </a:bodyPr>
          <a:lstStyle/>
          <a:p>
            <a:pPr algn="l"/>
            <a:r>
              <a:rPr lang="en-US" sz="1200" b="0" i="0" kern="1000" spc="150" baseline="0">
                <a:solidFill>
                  <a:srgbClr val="E19D39"/>
                </a:solidFill>
                <a:latin typeface="+mj-lt"/>
                <a:ea typeface="Lato" charset="0"/>
                <a:cs typeface="Lato" charset="0"/>
              </a:rPr>
              <a:t>HELPMEGROWNATIONAL.ORG</a:t>
            </a:r>
          </a:p>
        </p:txBody>
      </p:sp>
      <p:sp>
        <p:nvSpPr>
          <p:cNvPr id="10" name="Oval 9"/>
          <p:cNvSpPr/>
          <p:nvPr userDrawn="1"/>
        </p:nvSpPr>
        <p:spPr>
          <a:xfrm>
            <a:off x="17149317" y="527937"/>
            <a:ext cx="685800" cy="685906"/>
          </a:xfrm>
          <a:prstGeom prst="ellipse">
            <a:avLst/>
          </a:prstGeom>
          <a:solidFill>
            <a:srgbClr val="24A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Slide Number Placeholder 5"/>
          <p:cNvSpPr>
            <a:spLocks noGrp="1"/>
          </p:cNvSpPr>
          <p:nvPr>
            <p:ph type="sldNum" sz="quarter" idx="12"/>
          </p:nvPr>
        </p:nvSpPr>
        <p:spPr>
          <a:xfrm>
            <a:off x="17227295" y="597004"/>
            <a:ext cx="529847" cy="547772"/>
          </a:xfrm>
          <a:noFill/>
        </p:spPr>
        <p:txBody>
          <a:bodyPr/>
          <a:lstStyle>
            <a:lvl1pPr algn="ctr">
              <a:defRPr sz="1500">
                <a:solidFill>
                  <a:schemeClr val="bg1"/>
                </a:solidFill>
              </a:defRPr>
            </a:lvl1pPr>
          </a:lstStyle>
          <a:p>
            <a:fld id="{02752262-9B0A-E64D-B1C3-707FD47A2213}" type="slidenum">
              <a:rPr lang="en-US" smtClean="0"/>
              <a:pPr/>
              <a:t>‹#›</a:t>
            </a:fld>
            <a:endParaRPr lang="en-US"/>
          </a:p>
        </p:txBody>
      </p:sp>
      <p:sp>
        <p:nvSpPr>
          <p:cNvPr id="5" name="Content Placeholder 4"/>
          <p:cNvSpPr>
            <a:spLocks noGrp="1"/>
          </p:cNvSpPr>
          <p:nvPr>
            <p:ph sz="quarter" idx="13"/>
          </p:nvPr>
        </p:nvSpPr>
        <p:spPr>
          <a:xfrm>
            <a:off x="1265066" y="3629586"/>
            <a:ext cx="15764397" cy="40749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9872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6061" y="1646174"/>
            <a:ext cx="15773400" cy="737910"/>
          </a:xfrm>
        </p:spPr>
        <p:txBody>
          <a:bodyPr anchor="t">
            <a:noAutofit/>
          </a:bodyPr>
          <a:lstStyle>
            <a:lvl1pPr>
              <a:defRPr sz="4800" b="0" i="0">
                <a:solidFill>
                  <a:srgbClr val="24A1A8"/>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Title</a:t>
            </a:r>
          </a:p>
        </p:txBody>
      </p:sp>
      <p:sp>
        <p:nvSpPr>
          <p:cNvPr id="8" name="Rectangle 7"/>
          <p:cNvSpPr/>
          <p:nvPr userDrawn="1"/>
        </p:nvSpPr>
        <p:spPr>
          <a:xfrm>
            <a:off x="1" y="0"/>
            <a:ext cx="406400" cy="10288588"/>
          </a:xfrm>
          <a:prstGeom prst="rect">
            <a:avLst/>
          </a:prstGeom>
          <a:solidFill>
            <a:srgbClr val="24A1A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700">
              <a:solidFill>
                <a:srgbClr val="24A1A8"/>
              </a:solidFill>
            </a:endParaRPr>
          </a:p>
        </p:txBody>
      </p:sp>
      <p:sp>
        <p:nvSpPr>
          <p:cNvPr id="13" name="TextBox 12"/>
          <p:cNvSpPr txBox="1"/>
          <p:nvPr userDrawn="1"/>
        </p:nvSpPr>
        <p:spPr>
          <a:xfrm>
            <a:off x="1265065" y="9806771"/>
            <a:ext cx="4795052" cy="276999"/>
          </a:xfrm>
          <a:prstGeom prst="rect">
            <a:avLst/>
          </a:prstGeom>
          <a:noFill/>
        </p:spPr>
        <p:txBody>
          <a:bodyPr wrap="square" rtlCol="0" anchor="b">
            <a:spAutoFit/>
          </a:bodyPr>
          <a:lstStyle/>
          <a:p>
            <a:pPr algn="l"/>
            <a:r>
              <a:rPr lang="en-US" sz="1200" b="0" i="0" kern="1000" spc="150" baseline="0">
                <a:solidFill>
                  <a:srgbClr val="E19D39"/>
                </a:solidFill>
                <a:latin typeface="+mj-lt"/>
                <a:ea typeface="Lato" charset="0"/>
                <a:cs typeface="Lato" charset="0"/>
              </a:rPr>
              <a:t>HELPMEGROWNATIONAL.ORG</a:t>
            </a:r>
          </a:p>
        </p:txBody>
      </p:sp>
      <p:sp>
        <p:nvSpPr>
          <p:cNvPr id="10" name="Oval 9"/>
          <p:cNvSpPr/>
          <p:nvPr userDrawn="1"/>
        </p:nvSpPr>
        <p:spPr>
          <a:xfrm>
            <a:off x="17149317" y="527937"/>
            <a:ext cx="685800" cy="685906"/>
          </a:xfrm>
          <a:prstGeom prst="ellipse">
            <a:avLst/>
          </a:prstGeom>
          <a:solidFill>
            <a:srgbClr val="24A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Slide Number Placeholder 5"/>
          <p:cNvSpPr>
            <a:spLocks noGrp="1"/>
          </p:cNvSpPr>
          <p:nvPr>
            <p:ph type="sldNum" sz="quarter" idx="12"/>
          </p:nvPr>
        </p:nvSpPr>
        <p:spPr>
          <a:xfrm>
            <a:off x="17227295" y="597004"/>
            <a:ext cx="529847" cy="547772"/>
          </a:xfrm>
          <a:noFill/>
        </p:spPr>
        <p:txBody>
          <a:bodyPr/>
          <a:lstStyle>
            <a:lvl1pPr algn="ctr">
              <a:defRPr sz="1500">
                <a:solidFill>
                  <a:schemeClr val="bg1"/>
                </a:solidFill>
              </a:defRPr>
            </a:lvl1pPr>
          </a:lstStyle>
          <a:p>
            <a:fld id="{02752262-9B0A-E64D-B1C3-707FD47A2213}" type="slidenum">
              <a:rPr lang="en-US" smtClean="0"/>
              <a:pPr/>
              <a:t>‹#›</a:t>
            </a:fld>
            <a:endParaRPr lang="en-US"/>
          </a:p>
        </p:txBody>
      </p:sp>
      <p:sp>
        <p:nvSpPr>
          <p:cNvPr id="3" name="TextBox 2"/>
          <p:cNvSpPr txBox="1"/>
          <p:nvPr userDrawn="1"/>
        </p:nvSpPr>
        <p:spPr>
          <a:xfrm>
            <a:off x="1265065" y="3422602"/>
            <a:ext cx="15962231" cy="646331"/>
          </a:xfrm>
          <a:prstGeom prst="rect">
            <a:avLst/>
          </a:prstGeom>
          <a:noFill/>
        </p:spPr>
        <p:txBody>
          <a:bodyPr wrap="square" rtlCol="0">
            <a:spAutoFit/>
          </a:bodyPr>
          <a:lstStyle/>
          <a:p>
            <a:r>
              <a:rPr lang="en-US" sz="3600"/>
              <a:t>Click to add text</a:t>
            </a:r>
          </a:p>
        </p:txBody>
      </p:sp>
    </p:spTree>
    <p:extLst>
      <p:ext uri="{BB962C8B-B14F-4D97-AF65-F5344CB8AC3E}">
        <p14:creationId xmlns:p14="http://schemas.microsoft.com/office/powerpoint/2010/main" val="2703090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D86036"/>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1371601" y="9739863"/>
            <a:ext cx="1548904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6581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D86036"/>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1371601" y="9739863"/>
            <a:ext cx="1548904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userDrawn="1"/>
        </p:nvSpPr>
        <p:spPr>
          <a:xfrm>
            <a:off x="1371601" y="4143150"/>
            <a:ext cx="11637818" cy="1015663"/>
          </a:xfrm>
          <a:prstGeom prst="rect">
            <a:avLst/>
          </a:prstGeom>
          <a:noFill/>
        </p:spPr>
        <p:txBody>
          <a:bodyPr wrap="square" rtlCol="0">
            <a:spAutoFit/>
          </a:bodyPr>
          <a:lstStyle/>
          <a:p>
            <a:r>
              <a:rPr lang="en-US" sz="6000">
                <a:solidFill>
                  <a:schemeClr val="bg1"/>
                </a:solidFill>
                <a:latin typeface="+mj-lt"/>
              </a:rPr>
              <a:t>Click to add section title</a:t>
            </a:r>
          </a:p>
        </p:txBody>
      </p:sp>
    </p:spTree>
    <p:extLst>
      <p:ext uri="{BB962C8B-B14F-4D97-AF65-F5344CB8AC3E}">
        <p14:creationId xmlns:p14="http://schemas.microsoft.com/office/powerpoint/2010/main" val="3751513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6061" y="1646174"/>
            <a:ext cx="15773400" cy="737910"/>
          </a:xfrm>
        </p:spPr>
        <p:txBody>
          <a:bodyPr anchor="t">
            <a:noAutofit/>
          </a:bodyPr>
          <a:lstStyle>
            <a:lvl1pPr>
              <a:defRPr sz="4800" b="1" i="0">
                <a:solidFill>
                  <a:srgbClr val="D86036"/>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Click to edit Master title style</a:t>
            </a:r>
          </a:p>
        </p:txBody>
      </p:sp>
      <p:sp>
        <p:nvSpPr>
          <p:cNvPr id="8" name="Rectangle 7"/>
          <p:cNvSpPr/>
          <p:nvPr userDrawn="1"/>
        </p:nvSpPr>
        <p:spPr>
          <a:xfrm>
            <a:off x="1" y="0"/>
            <a:ext cx="406400" cy="10288588"/>
          </a:xfrm>
          <a:prstGeom prst="rect">
            <a:avLst/>
          </a:prstGeom>
          <a:solidFill>
            <a:srgbClr val="D8603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700"/>
          </a:p>
        </p:txBody>
      </p:sp>
      <p:sp>
        <p:nvSpPr>
          <p:cNvPr id="13" name="TextBox 12"/>
          <p:cNvSpPr txBox="1"/>
          <p:nvPr userDrawn="1"/>
        </p:nvSpPr>
        <p:spPr>
          <a:xfrm>
            <a:off x="1265065" y="9806771"/>
            <a:ext cx="4795052" cy="276999"/>
          </a:xfrm>
          <a:prstGeom prst="rect">
            <a:avLst/>
          </a:prstGeom>
          <a:noFill/>
        </p:spPr>
        <p:txBody>
          <a:bodyPr wrap="square" rtlCol="0" anchor="b">
            <a:spAutoFit/>
          </a:bodyPr>
          <a:lstStyle/>
          <a:p>
            <a:pPr algn="l"/>
            <a:r>
              <a:rPr lang="en-US" sz="1200" b="0" i="0" kern="1000" spc="150" baseline="0">
                <a:solidFill>
                  <a:srgbClr val="E19D39"/>
                </a:solidFill>
                <a:latin typeface="+mj-lt"/>
                <a:ea typeface="Lato" charset="0"/>
                <a:cs typeface="Lato" charset="0"/>
              </a:rPr>
              <a:t>HELPMEGROWNATIONAL.ORG</a:t>
            </a:r>
          </a:p>
        </p:txBody>
      </p:sp>
      <p:sp>
        <p:nvSpPr>
          <p:cNvPr id="10" name="Oval 9"/>
          <p:cNvSpPr/>
          <p:nvPr userDrawn="1"/>
        </p:nvSpPr>
        <p:spPr>
          <a:xfrm>
            <a:off x="17149317" y="527937"/>
            <a:ext cx="685800" cy="685906"/>
          </a:xfrm>
          <a:prstGeom prst="ellipse">
            <a:avLst/>
          </a:prstGeom>
          <a:solidFill>
            <a:srgbClr val="D8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Slide Number Placeholder 5"/>
          <p:cNvSpPr>
            <a:spLocks noGrp="1"/>
          </p:cNvSpPr>
          <p:nvPr>
            <p:ph type="sldNum" sz="quarter" idx="12"/>
          </p:nvPr>
        </p:nvSpPr>
        <p:spPr>
          <a:xfrm>
            <a:off x="17227295" y="583288"/>
            <a:ext cx="529847" cy="547772"/>
          </a:xfrm>
          <a:noFill/>
        </p:spPr>
        <p:txBody>
          <a:bodyPr/>
          <a:lstStyle>
            <a:lvl1pPr algn="ctr">
              <a:defRPr sz="1500">
                <a:solidFill>
                  <a:schemeClr val="bg1"/>
                </a:solidFill>
              </a:defRPr>
            </a:lvl1pPr>
          </a:lstStyle>
          <a:p>
            <a:fld id="{02752262-9B0A-E64D-B1C3-707FD47A2213}" type="slidenum">
              <a:rPr lang="en-US" smtClean="0"/>
              <a:pPr/>
              <a:t>‹#›</a:t>
            </a:fld>
            <a:endParaRPr lang="en-US"/>
          </a:p>
        </p:txBody>
      </p:sp>
      <p:sp>
        <p:nvSpPr>
          <p:cNvPr id="5" name="Content Placeholder 4"/>
          <p:cNvSpPr>
            <a:spLocks noGrp="1"/>
          </p:cNvSpPr>
          <p:nvPr>
            <p:ph sz="quarter" idx="13"/>
          </p:nvPr>
        </p:nvSpPr>
        <p:spPr>
          <a:xfrm>
            <a:off x="1265064" y="3643875"/>
            <a:ext cx="15764397" cy="3617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530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Images">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FA3BB0ED-C44B-DF4A-86FB-08774E3A6507}"/>
              </a:ext>
            </a:extLst>
          </p:cNvPr>
          <p:cNvSpPr>
            <a:spLocks noGrp="1"/>
          </p:cNvSpPr>
          <p:nvPr>
            <p:ph type="pic" sz="quarter" idx="16" hasCustomPrompt="1"/>
          </p:nvPr>
        </p:nvSpPr>
        <p:spPr>
          <a:xfrm>
            <a:off x="8408504" y="5499652"/>
            <a:ext cx="9879496" cy="4788936"/>
          </a:xfrm>
          <a:solidFill>
            <a:schemeClr val="bg1">
              <a:lumMod val="95000"/>
            </a:schemeClr>
          </a:solidFill>
        </p:spPr>
        <p:txBody>
          <a:bodyPr>
            <a:noAutofit/>
          </a:bodyPr>
          <a:lstStyle/>
          <a:p>
            <a:r>
              <a:rPr lang="en-US"/>
              <a:t>  </a:t>
            </a:r>
          </a:p>
        </p:txBody>
      </p:sp>
      <p:sp>
        <p:nvSpPr>
          <p:cNvPr id="11" name="Text Placeholder 8">
            <a:extLst>
              <a:ext uri="{FF2B5EF4-FFF2-40B4-BE49-F238E27FC236}">
                <a16:creationId xmlns:a16="http://schemas.microsoft.com/office/drawing/2014/main" id="{2B4B2EE6-BE66-C048-A396-5D29781060B5}"/>
              </a:ext>
            </a:extLst>
          </p:cNvPr>
          <p:cNvSpPr>
            <a:spLocks noGrp="1"/>
          </p:cNvSpPr>
          <p:nvPr>
            <p:ph type="body" sz="quarter" idx="10" hasCustomPrompt="1"/>
          </p:nvPr>
        </p:nvSpPr>
        <p:spPr>
          <a:xfrm rot="16200000">
            <a:off x="-2800589" y="4372838"/>
            <a:ext cx="8676768" cy="984975"/>
          </a:xfrm>
        </p:spPr>
        <p:txBody>
          <a:bodyPr>
            <a:noAutofit/>
          </a:bodyPr>
          <a:lstStyle>
            <a:lvl1pPr marL="0" indent="0" algn="ctr">
              <a:buNone/>
              <a:defRPr sz="5400" b="1" i="0" spc="1200" baseline="0">
                <a:solidFill>
                  <a:srgbClr val="12127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SLIDE TITLE</a:t>
            </a:r>
          </a:p>
        </p:txBody>
      </p:sp>
      <p:sp>
        <p:nvSpPr>
          <p:cNvPr id="13" name="Text Placeholder 12">
            <a:extLst>
              <a:ext uri="{FF2B5EF4-FFF2-40B4-BE49-F238E27FC236}">
                <a16:creationId xmlns:a16="http://schemas.microsoft.com/office/drawing/2014/main" id="{CCD53CC4-953A-A94E-9640-8CD93381783A}"/>
              </a:ext>
            </a:extLst>
          </p:cNvPr>
          <p:cNvSpPr>
            <a:spLocks noGrp="1"/>
          </p:cNvSpPr>
          <p:nvPr>
            <p:ph type="body" sz="quarter" idx="14" hasCustomPrompt="1"/>
          </p:nvPr>
        </p:nvSpPr>
        <p:spPr>
          <a:xfrm>
            <a:off x="4031570" y="840210"/>
            <a:ext cx="3806144" cy="8621713"/>
          </a:xfrm>
        </p:spPr>
        <p:txBody>
          <a:bodyPr>
            <a:noAutofit/>
          </a:bodyPr>
          <a:lstStyle>
            <a:lvl1pPr>
              <a:lnSpc>
                <a:spcPct val="114000"/>
              </a:lnSpc>
              <a:spcBef>
                <a:spcPts val="0"/>
              </a:spcBef>
              <a:defRPr sz="32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a:p>
            <a:pPr lvl="0"/>
            <a:endParaRPr lang="en-US"/>
          </a:p>
          <a:p>
            <a:pPr lvl="0"/>
            <a:endParaRPr lang="en-US"/>
          </a:p>
          <a:p>
            <a:pPr lvl="0"/>
            <a:r>
              <a:rPr lang="en-US"/>
              <a:t>Lorem ipsum dolor sit </a:t>
            </a:r>
            <a:r>
              <a:rPr lang="en-US" err="1"/>
              <a:t>amet</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4" name="Text Placeholder 12">
            <a:extLst>
              <a:ext uri="{FF2B5EF4-FFF2-40B4-BE49-F238E27FC236}">
                <a16:creationId xmlns:a16="http://schemas.microsoft.com/office/drawing/2014/main" id="{C481B06B-5C1B-FE45-96D9-3EED530FD9B0}"/>
              </a:ext>
            </a:extLst>
          </p:cNvPr>
          <p:cNvSpPr>
            <a:spLocks noGrp="1"/>
          </p:cNvSpPr>
          <p:nvPr>
            <p:ph type="body" sz="quarter" idx="15" hasCustomPrompt="1"/>
          </p:nvPr>
        </p:nvSpPr>
        <p:spPr>
          <a:xfrm>
            <a:off x="8995455" y="840211"/>
            <a:ext cx="8732708" cy="4304084"/>
          </a:xfrm>
        </p:spPr>
        <p:txBody>
          <a:bodyPr>
            <a:noAutofit/>
          </a:bodyPr>
          <a:lstStyle>
            <a:lvl1pPr>
              <a:lnSpc>
                <a:spcPct val="114000"/>
              </a:lnSpc>
              <a:spcBef>
                <a:spcPts val="0"/>
              </a:spcBef>
              <a:defRPr sz="36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LOREM IPSUM DOLOR SIT AMET, CONSECTETUR ADIPISCING ELIT, SED DO EIUSMOD TEMPOR INCIDIDUNT UT LABORE ET DOLORE MAGNA ALIQUA. UT ENIM AD MINIM VENIAM, QUIS NOSTRUD EXERCITATION ULLAMCO.</a:t>
            </a:r>
          </a:p>
        </p:txBody>
      </p:sp>
      <p:cxnSp>
        <p:nvCxnSpPr>
          <p:cNvPr id="15" name="Straight Connector 14">
            <a:extLst>
              <a:ext uri="{FF2B5EF4-FFF2-40B4-BE49-F238E27FC236}">
                <a16:creationId xmlns:a16="http://schemas.microsoft.com/office/drawing/2014/main" id="{E9690B49-2381-8B45-A522-172045CA4F4A}"/>
              </a:ext>
            </a:extLst>
          </p:cNvPr>
          <p:cNvCxnSpPr>
            <a:cxnSpLocks/>
          </p:cNvCxnSpPr>
          <p:nvPr userDrawn="1"/>
        </p:nvCxnSpPr>
        <p:spPr>
          <a:xfrm>
            <a:off x="343594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DC1FF23-B7D6-A24E-ACA6-2EBC6D1946CB}"/>
              </a:ext>
            </a:extLst>
          </p:cNvPr>
          <p:cNvCxnSpPr>
            <a:cxnSpLocks/>
          </p:cNvCxnSpPr>
          <p:nvPr userDrawn="1"/>
        </p:nvCxnSpPr>
        <p:spPr>
          <a:xfrm>
            <a:off x="8399831"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819B4A7-59AB-6F44-A845-6994C193A8F8}"/>
              </a:ext>
            </a:extLst>
          </p:cNvPr>
          <p:cNvCxnSpPr>
            <a:cxnSpLocks/>
          </p:cNvCxnSpPr>
          <p:nvPr userDrawn="1"/>
        </p:nvCxnSpPr>
        <p:spPr>
          <a:xfrm flipH="1">
            <a:off x="8399831" y="5491860"/>
            <a:ext cx="9888169" cy="0"/>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sp>
        <p:nvSpPr>
          <p:cNvPr id="22" name="Footer Placeholder 21">
            <a:extLst>
              <a:ext uri="{FF2B5EF4-FFF2-40B4-BE49-F238E27FC236}">
                <a16:creationId xmlns:a16="http://schemas.microsoft.com/office/drawing/2014/main" id="{72A6CE87-280B-674E-8487-1AC56AC89BD2}"/>
              </a:ext>
            </a:extLst>
          </p:cNvPr>
          <p:cNvSpPr>
            <a:spLocks noGrp="1"/>
          </p:cNvSpPr>
          <p:nvPr>
            <p:ph type="ftr" sz="quarter" idx="17"/>
          </p:nvPr>
        </p:nvSpPr>
        <p:spPr/>
        <p:txBody>
          <a:bodyPr/>
          <a:lstStyle/>
          <a:p>
            <a:r>
              <a:rPr lang="en-US"/>
              <a:t>SEED COLLABORATIVE</a:t>
            </a:r>
          </a:p>
        </p:txBody>
      </p:sp>
    </p:spTree>
    <p:extLst>
      <p:ext uri="{BB962C8B-B14F-4D97-AF65-F5344CB8AC3E}">
        <p14:creationId xmlns:p14="http://schemas.microsoft.com/office/powerpoint/2010/main" val="3562771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6061" y="1646174"/>
            <a:ext cx="15773400" cy="737910"/>
          </a:xfrm>
        </p:spPr>
        <p:txBody>
          <a:bodyPr anchor="t">
            <a:noAutofit/>
          </a:bodyPr>
          <a:lstStyle>
            <a:lvl1pPr>
              <a:defRPr sz="4800" b="1" i="0">
                <a:solidFill>
                  <a:srgbClr val="D86036"/>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Click to edit Master title style</a:t>
            </a:r>
          </a:p>
        </p:txBody>
      </p:sp>
      <p:sp>
        <p:nvSpPr>
          <p:cNvPr id="8" name="Rectangle 7"/>
          <p:cNvSpPr/>
          <p:nvPr userDrawn="1"/>
        </p:nvSpPr>
        <p:spPr>
          <a:xfrm>
            <a:off x="1" y="0"/>
            <a:ext cx="406400" cy="10288588"/>
          </a:xfrm>
          <a:prstGeom prst="rect">
            <a:avLst/>
          </a:prstGeom>
          <a:solidFill>
            <a:srgbClr val="D8603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700"/>
          </a:p>
        </p:txBody>
      </p:sp>
      <p:sp>
        <p:nvSpPr>
          <p:cNvPr id="13" name="TextBox 12"/>
          <p:cNvSpPr txBox="1"/>
          <p:nvPr userDrawn="1"/>
        </p:nvSpPr>
        <p:spPr>
          <a:xfrm>
            <a:off x="1265065" y="9806771"/>
            <a:ext cx="4795052" cy="276999"/>
          </a:xfrm>
          <a:prstGeom prst="rect">
            <a:avLst/>
          </a:prstGeom>
          <a:noFill/>
        </p:spPr>
        <p:txBody>
          <a:bodyPr wrap="square" rtlCol="0" anchor="b">
            <a:spAutoFit/>
          </a:bodyPr>
          <a:lstStyle/>
          <a:p>
            <a:pPr algn="l"/>
            <a:r>
              <a:rPr lang="en-US" sz="1200" b="0" i="0" kern="1000" spc="150" baseline="0">
                <a:solidFill>
                  <a:srgbClr val="E19D39"/>
                </a:solidFill>
                <a:latin typeface="+mj-lt"/>
                <a:ea typeface="Lato" charset="0"/>
                <a:cs typeface="Lato" charset="0"/>
              </a:rPr>
              <a:t>HELPMEGROWNATIONAL.ORG</a:t>
            </a:r>
          </a:p>
        </p:txBody>
      </p:sp>
      <p:sp>
        <p:nvSpPr>
          <p:cNvPr id="10" name="Oval 9"/>
          <p:cNvSpPr/>
          <p:nvPr userDrawn="1"/>
        </p:nvSpPr>
        <p:spPr>
          <a:xfrm>
            <a:off x="17149317" y="527937"/>
            <a:ext cx="685800" cy="685906"/>
          </a:xfrm>
          <a:prstGeom prst="ellipse">
            <a:avLst/>
          </a:prstGeom>
          <a:solidFill>
            <a:srgbClr val="D8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Slide Number Placeholder 5"/>
          <p:cNvSpPr>
            <a:spLocks noGrp="1"/>
          </p:cNvSpPr>
          <p:nvPr>
            <p:ph type="sldNum" sz="quarter" idx="12"/>
          </p:nvPr>
        </p:nvSpPr>
        <p:spPr>
          <a:xfrm>
            <a:off x="17227295" y="583288"/>
            <a:ext cx="529847" cy="547772"/>
          </a:xfrm>
          <a:noFill/>
        </p:spPr>
        <p:txBody>
          <a:bodyPr/>
          <a:lstStyle>
            <a:lvl1pPr algn="ctr">
              <a:defRPr sz="1500">
                <a:solidFill>
                  <a:schemeClr val="bg1"/>
                </a:solidFill>
              </a:defRPr>
            </a:lvl1pPr>
          </a:lstStyle>
          <a:p>
            <a:fld id="{02752262-9B0A-E64D-B1C3-707FD47A2213}" type="slidenum">
              <a:rPr lang="en-US" smtClean="0"/>
              <a:pPr/>
              <a:t>‹#›</a:t>
            </a:fld>
            <a:endParaRPr lang="en-US"/>
          </a:p>
        </p:txBody>
      </p:sp>
      <p:sp>
        <p:nvSpPr>
          <p:cNvPr id="3" name="TextBox 2"/>
          <p:cNvSpPr txBox="1"/>
          <p:nvPr userDrawn="1"/>
        </p:nvSpPr>
        <p:spPr>
          <a:xfrm>
            <a:off x="1265064" y="3117755"/>
            <a:ext cx="15764397" cy="646331"/>
          </a:xfrm>
          <a:prstGeom prst="rect">
            <a:avLst/>
          </a:prstGeom>
          <a:noFill/>
        </p:spPr>
        <p:txBody>
          <a:bodyPr wrap="square" rtlCol="0">
            <a:spAutoFit/>
          </a:bodyPr>
          <a:lstStyle/>
          <a:p>
            <a:r>
              <a:rPr lang="en-US" sz="3600"/>
              <a:t>Click to add text</a:t>
            </a:r>
          </a:p>
        </p:txBody>
      </p:sp>
    </p:spTree>
    <p:extLst>
      <p:ext uri="{BB962C8B-B14F-4D97-AF65-F5344CB8AC3E}">
        <p14:creationId xmlns:p14="http://schemas.microsoft.com/office/powerpoint/2010/main" val="41090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1D375A"/>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1371601" y="9739863"/>
            <a:ext cx="1548904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7149317" y="527937"/>
            <a:ext cx="685800" cy="685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Slide Number Placeholder 5"/>
          <p:cNvSpPr>
            <a:spLocks noGrp="1"/>
          </p:cNvSpPr>
          <p:nvPr>
            <p:ph type="sldNum" sz="quarter" idx="12"/>
          </p:nvPr>
        </p:nvSpPr>
        <p:spPr>
          <a:xfrm>
            <a:off x="17227295" y="583288"/>
            <a:ext cx="529847" cy="547772"/>
          </a:xfrm>
          <a:noFill/>
        </p:spPr>
        <p:txBody>
          <a:bodyPr/>
          <a:lstStyle>
            <a:lvl1pPr algn="ctr">
              <a:defRPr sz="1500">
                <a:solidFill>
                  <a:srgbClr val="1D375A"/>
                </a:solidFill>
              </a:defRPr>
            </a:lvl1pPr>
          </a:lstStyle>
          <a:p>
            <a:fld id="{02752262-9B0A-E64D-B1C3-707FD47A2213}" type="slidenum">
              <a:rPr lang="en-US" smtClean="0"/>
              <a:pPr/>
              <a:t>‹#›</a:t>
            </a:fld>
            <a:endParaRPr lang="en-US"/>
          </a:p>
        </p:txBody>
      </p:sp>
    </p:spTree>
    <p:extLst>
      <p:ext uri="{BB962C8B-B14F-4D97-AF65-F5344CB8AC3E}">
        <p14:creationId xmlns:p14="http://schemas.microsoft.com/office/powerpoint/2010/main" val="3977855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1D375A"/>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1371601" y="9739863"/>
            <a:ext cx="1548904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7149317" y="527937"/>
            <a:ext cx="685800" cy="685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Slide Number Placeholder 5"/>
          <p:cNvSpPr>
            <a:spLocks noGrp="1"/>
          </p:cNvSpPr>
          <p:nvPr>
            <p:ph type="sldNum" sz="quarter" idx="12"/>
          </p:nvPr>
        </p:nvSpPr>
        <p:spPr>
          <a:xfrm>
            <a:off x="17227295" y="583288"/>
            <a:ext cx="529847" cy="547772"/>
          </a:xfrm>
          <a:noFill/>
        </p:spPr>
        <p:txBody>
          <a:bodyPr/>
          <a:lstStyle>
            <a:lvl1pPr algn="ctr">
              <a:defRPr sz="1500">
                <a:solidFill>
                  <a:srgbClr val="1D375A"/>
                </a:solidFill>
              </a:defRPr>
            </a:lvl1pPr>
          </a:lstStyle>
          <a:p>
            <a:fld id="{02752262-9B0A-E64D-B1C3-707FD47A2213}" type="slidenum">
              <a:rPr lang="en-US" smtClean="0"/>
              <a:pPr/>
              <a:t>‹#›</a:t>
            </a:fld>
            <a:endParaRPr lang="en-US"/>
          </a:p>
        </p:txBody>
      </p:sp>
      <p:sp>
        <p:nvSpPr>
          <p:cNvPr id="3" name="TextBox 2"/>
          <p:cNvSpPr txBox="1"/>
          <p:nvPr userDrawn="1"/>
        </p:nvSpPr>
        <p:spPr>
          <a:xfrm>
            <a:off x="1260763" y="4849840"/>
            <a:ext cx="13466619" cy="1015663"/>
          </a:xfrm>
          <a:prstGeom prst="rect">
            <a:avLst/>
          </a:prstGeom>
          <a:noFill/>
        </p:spPr>
        <p:txBody>
          <a:bodyPr wrap="square" rtlCol="0">
            <a:spAutoFit/>
          </a:bodyPr>
          <a:lstStyle/>
          <a:p>
            <a:r>
              <a:rPr lang="en-US" sz="6000">
                <a:solidFill>
                  <a:schemeClr val="bg1"/>
                </a:solidFill>
                <a:latin typeface="+mj-lt"/>
              </a:rPr>
              <a:t>Click to add section title</a:t>
            </a:r>
          </a:p>
        </p:txBody>
      </p:sp>
    </p:spTree>
    <p:extLst>
      <p:ext uri="{BB962C8B-B14F-4D97-AF65-F5344CB8AC3E}">
        <p14:creationId xmlns:p14="http://schemas.microsoft.com/office/powerpoint/2010/main" val="12369783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6061" y="1646174"/>
            <a:ext cx="15773400" cy="737910"/>
          </a:xfrm>
        </p:spPr>
        <p:txBody>
          <a:bodyPr anchor="t">
            <a:normAutofit/>
          </a:bodyPr>
          <a:lstStyle>
            <a:lvl1pPr>
              <a:defRPr sz="6000" b="0" i="0">
                <a:solidFill>
                  <a:srgbClr val="1D375A"/>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Title</a:t>
            </a:r>
          </a:p>
        </p:txBody>
      </p:sp>
      <p:sp>
        <p:nvSpPr>
          <p:cNvPr id="8" name="Rectangle 7"/>
          <p:cNvSpPr/>
          <p:nvPr userDrawn="1"/>
        </p:nvSpPr>
        <p:spPr>
          <a:xfrm>
            <a:off x="1" y="0"/>
            <a:ext cx="406400" cy="10288588"/>
          </a:xfrm>
          <a:prstGeom prst="rect">
            <a:avLst/>
          </a:prstGeom>
          <a:solidFill>
            <a:srgbClr val="1D375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700">
              <a:solidFill>
                <a:srgbClr val="24A1A8"/>
              </a:solidFill>
            </a:endParaRPr>
          </a:p>
        </p:txBody>
      </p:sp>
      <p:sp>
        <p:nvSpPr>
          <p:cNvPr id="13" name="TextBox 12"/>
          <p:cNvSpPr txBox="1"/>
          <p:nvPr userDrawn="1"/>
        </p:nvSpPr>
        <p:spPr>
          <a:xfrm>
            <a:off x="1265065" y="9806771"/>
            <a:ext cx="4795052" cy="276999"/>
          </a:xfrm>
          <a:prstGeom prst="rect">
            <a:avLst/>
          </a:prstGeom>
          <a:noFill/>
        </p:spPr>
        <p:txBody>
          <a:bodyPr wrap="square" rtlCol="0" anchor="b">
            <a:spAutoFit/>
          </a:bodyPr>
          <a:lstStyle/>
          <a:p>
            <a:pPr algn="l"/>
            <a:r>
              <a:rPr lang="en-US" sz="1200" b="0" i="0" kern="1000" spc="150" baseline="0">
                <a:solidFill>
                  <a:srgbClr val="E19D39"/>
                </a:solidFill>
                <a:latin typeface="+mj-lt"/>
                <a:ea typeface="Lato" charset="0"/>
                <a:cs typeface="Lato" charset="0"/>
              </a:rPr>
              <a:t>HELPMEGROWNATIONAL.ORG</a:t>
            </a:r>
          </a:p>
        </p:txBody>
      </p:sp>
      <p:sp>
        <p:nvSpPr>
          <p:cNvPr id="10" name="Oval 9"/>
          <p:cNvSpPr/>
          <p:nvPr userDrawn="1"/>
        </p:nvSpPr>
        <p:spPr>
          <a:xfrm>
            <a:off x="17149317" y="527937"/>
            <a:ext cx="685800" cy="685906"/>
          </a:xfrm>
          <a:prstGeom prst="ellipse">
            <a:avLst/>
          </a:prstGeom>
          <a:solidFill>
            <a:srgbClr val="1D3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Slide Number Placeholder 5"/>
          <p:cNvSpPr>
            <a:spLocks noGrp="1"/>
          </p:cNvSpPr>
          <p:nvPr>
            <p:ph type="sldNum" sz="quarter" idx="12"/>
          </p:nvPr>
        </p:nvSpPr>
        <p:spPr>
          <a:xfrm>
            <a:off x="17227295" y="597004"/>
            <a:ext cx="529847" cy="547772"/>
          </a:xfrm>
          <a:noFill/>
        </p:spPr>
        <p:txBody>
          <a:bodyPr/>
          <a:lstStyle>
            <a:lvl1pPr algn="ctr">
              <a:defRPr sz="1500">
                <a:solidFill>
                  <a:schemeClr val="bg1"/>
                </a:solidFill>
              </a:defRPr>
            </a:lvl1pPr>
          </a:lstStyle>
          <a:p>
            <a:fld id="{02752262-9B0A-E64D-B1C3-707FD47A2213}" type="slidenum">
              <a:rPr lang="en-US" smtClean="0"/>
              <a:pPr/>
              <a:t>‹#›</a:t>
            </a:fld>
            <a:endParaRPr lang="en-US"/>
          </a:p>
        </p:txBody>
      </p:sp>
    </p:spTree>
    <p:extLst>
      <p:ext uri="{BB962C8B-B14F-4D97-AF65-F5344CB8AC3E}">
        <p14:creationId xmlns:p14="http://schemas.microsoft.com/office/powerpoint/2010/main" val="19141181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6061" y="1646174"/>
            <a:ext cx="15773400" cy="737910"/>
          </a:xfrm>
        </p:spPr>
        <p:txBody>
          <a:bodyPr anchor="t">
            <a:normAutofit/>
          </a:bodyPr>
          <a:lstStyle>
            <a:lvl1pPr>
              <a:defRPr sz="6000" b="0" i="0">
                <a:solidFill>
                  <a:srgbClr val="1D375A"/>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Title</a:t>
            </a:r>
          </a:p>
        </p:txBody>
      </p:sp>
      <p:sp>
        <p:nvSpPr>
          <p:cNvPr id="8" name="Rectangle 7"/>
          <p:cNvSpPr/>
          <p:nvPr userDrawn="1"/>
        </p:nvSpPr>
        <p:spPr>
          <a:xfrm>
            <a:off x="1" y="0"/>
            <a:ext cx="406400" cy="10288588"/>
          </a:xfrm>
          <a:prstGeom prst="rect">
            <a:avLst/>
          </a:prstGeom>
          <a:solidFill>
            <a:srgbClr val="1D375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700">
              <a:solidFill>
                <a:srgbClr val="24A1A8"/>
              </a:solidFill>
            </a:endParaRPr>
          </a:p>
        </p:txBody>
      </p:sp>
      <p:sp>
        <p:nvSpPr>
          <p:cNvPr id="13" name="TextBox 12"/>
          <p:cNvSpPr txBox="1"/>
          <p:nvPr userDrawn="1"/>
        </p:nvSpPr>
        <p:spPr>
          <a:xfrm>
            <a:off x="1265065" y="9806771"/>
            <a:ext cx="4795052" cy="276999"/>
          </a:xfrm>
          <a:prstGeom prst="rect">
            <a:avLst/>
          </a:prstGeom>
          <a:noFill/>
        </p:spPr>
        <p:txBody>
          <a:bodyPr wrap="square" rtlCol="0" anchor="b">
            <a:spAutoFit/>
          </a:bodyPr>
          <a:lstStyle/>
          <a:p>
            <a:pPr algn="l"/>
            <a:r>
              <a:rPr lang="en-US" sz="1200" b="0" i="0" kern="1000" spc="150" baseline="0">
                <a:solidFill>
                  <a:srgbClr val="E19D39"/>
                </a:solidFill>
                <a:latin typeface="+mj-lt"/>
                <a:ea typeface="Lato" charset="0"/>
                <a:cs typeface="Lato" charset="0"/>
              </a:rPr>
              <a:t>HELPMEGROWNATIONAL.ORG</a:t>
            </a:r>
          </a:p>
        </p:txBody>
      </p:sp>
      <p:sp>
        <p:nvSpPr>
          <p:cNvPr id="10" name="Oval 9"/>
          <p:cNvSpPr/>
          <p:nvPr userDrawn="1"/>
        </p:nvSpPr>
        <p:spPr>
          <a:xfrm>
            <a:off x="17149317" y="527937"/>
            <a:ext cx="685800" cy="685906"/>
          </a:xfrm>
          <a:prstGeom prst="ellipse">
            <a:avLst/>
          </a:prstGeom>
          <a:solidFill>
            <a:srgbClr val="1D3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Slide Number Placeholder 5"/>
          <p:cNvSpPr>
            <a:spLocks noGrp="1"/>
          </p:cNvSpPr>
          <p:nvPr>
            <p:ph type="sldNum" sz="quarter" idx="12"/>
          </p:nvPr>
        </p:nvSpPr>
        <p:spPr>
          <a:xfrm>
            <a:off x="17227295" y="597004"/>
            <a:ext cx="529847" cy="547772"/>
          </a:xfrm>
          <a:noFill/>
        </p:spPr>
        <p:txBody>
          <a:bodyPr/>
          <a:lstStyle>
            <a:lvl1pPr algn="ctr">
              <a:defRPr sz="1500">
                <a:solidFill>
                  <a:schemeClr val="bg1"/>
                </a:solidFill>
              </a:defRPr>
            </a:lvl1pPr>
          </a:lstStyle>
          <a:p>
            <a:fld id="{02752262-9B0A-E64D-B1C3-707FD47A2213}" type="slidenum">
              <a:rPr lang="en-US" smtClean="0"/>
              <a:pPr/>
              <a:t>‹#›</a:t>
            </a:fld>
            <a:endParaRPr lang="en-US"/>
          </a:p>
        </p:txBody>
      </p:sp>
      <p:sp>
        <p:nvSpPr>
          <p:cNvPr id="3" name="TextBox 2"/>
          <p:cNvSpPr txBox="1"/>
          <p:nvPr userDrawn="1"/>
        </p:nvSpPr>
        <p:spPr>
          <a:xfrm>
            <a:off x="1265064" y="3145469"/>
            <a:ext cx="15884253" cy="646331"/>
          </a:xfrm>
          <a:prstGeom prst="rect">
            <a:avLst/>
          </a:prstGeom>
          <a:noFill/>
        </p:spPr>
        <p:txBody>
          <a:bodyPr wrap="square" rtlCol="0">
            <a:spAutoFit/>
          </a:bodyPr>
          <a:lstStyle/>
          <a:p>
            <a:r>
              <a:rPr lang="en-US" sz="3600">
                <a:solidFill>
                  <a:schemeClr val="bg2">
                    <a:lumMod val="25000"/>
                  </a:schemeClr>
                </a:solidFill>
                <a:latin typeface="Calibri" panose="020F0502020204030204" pitchFamily="34" charset="0"/>
                <a:cs typeface="Calibri" panose="020F0502020204030204" pitchFamily="34" charset="0"/>
              </a:rPr>
              <a:t>Click to add text</a:t>
            </a:r>
          </a:p>
        </p:txBody>
      </p:sp>
    </p:spTree>
    <p:extLst>
      <p:ext uri="{BB962C8B-B14F-4D97-AF65-F5344CB8AC3E}">
        <p14:creationId xmlns:p14="http://schemas.microsoft.com/office/powerpoint/2010/main" val="2231752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6061" y="1646174"/>
            <a:ext cx="15773400" cy="737910"/>
          </a:xfrm>
        </p:spPr>
        <p:txBody>
          <a:bodyPr anchor="t">
            <a:normAutofit/>
          </a:bodyPr>
          <a:lstStyle>
            <a:lvl1pPr>
              <a:defRPr sz="6000" b="0" i="0">
                <a:solidFill>
                  <a:srgbClr val="1D375A"/>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Title</a:t>
            </a:r>
          </a:p>
        </p:txBody>
      </p:sp>
      <p:sp>
        <p:nvSpPr>
          <p:cNvPr id="8" name="Rectangle 7"/>
          <p:cNvSpPr/>
          <p:nvPr userDrawn="1"/>
        </p:nvSpPr>
        <p:spPr>
          <a:xfrm>
            <a:off x="1" y="0"/>
            <a:ext cx="406400" cy="10288588"/>
          </a:xfrm>
          <a:prstGeom prst="rect">
            <a:avLst/>
          </a:prstGeom>
          <a:solidFill>
            <a:srgbClr val="1D375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700">
              <a:solidFill>
                <a:srgbClr val="24A1A8"/>
              </a:solidFill>
            </a:endParaRPr>
          </a:p>
        </p:txBody>
      </p:sp>
      <p:sp>
        <p:nvSpPr>
          <p:cNvPr id="13" name="TextBox 12"/>
          <p:cNvSpPr txBox="1"/>
          <p:nvPr userDrawn="1"/>
        </p:nvSpPr>
        <p:spPr>
          <a:xfrm>
            <a:off x="1265065" y="9806771"/>
            <a:ext cx="4795052" cy="276999"/>
          </a:xfrm>
          <a:prstGeom prst="rect">
            <a:avLst/>
          </a:prstGeom>
          <a:noFill/>
        </p:spPr>
        <p:txBody>
          <a:bodyPr wrap="square" rtlCol="0" anchor="b">
            <a:spAutoFit/>
          </a:bodyPr>
          <a:lstStyle/>
          <a:p>
            <a:pPr algn="l"/>
            <a:r>
              <a:rPr lang="en-US" sz="1200" b="0" i="0" kern="1000" spc="150" baseline="0">
                <a:solidFill>
                  <a:srgbClr val="E19D39"/>
                </a:solidFill>
                <a:latin typeface="+mj-lt"/>
                <a:ea typeface="Lato" charset="0"/>
                <a:cs typeface="Lato" charset="0"/>
              </a:rPr>
              <a:t>HELPMEGROWNATIONAL.ORG</a:t>
            </a:r>
          </a:p>
        </p:txBody>
      </p:sp>
      <p:sp>
        <p:nvSpPr>
          <p:cNvPr id="10" name="Oval 9"/>
          <p:cNvSpPr/>
          <p:nvPr userDrawn="1"/>
        </p:nvSpPr>
        <p:spPr>
          <a:xfrm>
            <a:off x="17149317" y="527937"/>
            <a:ext cx="685800" cy="685906"/>
          </a:xfrm>
          <a:prstGeom prst="ellipse">
            <a:avLst/>
          </a:prstGeom>
          <a:solidFill>
            <a:srgbClr val="1D3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Slide Number Placeholder 5"/>
          <p:cNvSpPr>
            <a:spLocks noGrp="1"/>
          </p:cNvSpPr>
          <p:nvPr>
            <p:ph type="sldNum" sz="quarter" idx="12"/>
          </p:nvPr>
        </p:nvSpPr>
        <p:spPr>
          <a:xfrm>
            <a:off x="17227295" y="597004"/>
            <a:ext cx="529847" cy="547772"/>
          </a:xfrm>
          <a:noFill/>
        </p:spPr>
        <p:txBody>
          <a:bodyPr/>
          <a:lstStyle>
            <a:lvl1pPr algn="ctr">
              <a:defRPr sz="1500">
                <a:solidFill>
                  <a:schemeClr val="bg1"/>
                </a:solidFill>
              </a:defRPr>
            </a:lvl1pPr>
          </a:lstStyle>
          <a:p>
            <a:fld id="{02752262-9B0A-E64D-B1C3-707FD47A2213}" type="slidenum">
              <a:rPr lang="en-US" smtClean="0"/>
              <a:pPr/>
              <a:t>‹#›</a:t>
            </a:fld>
            <a:endParaRPr lang="en-US"/>
          </a:p>
        </p:txBody>
      </p:sp>
      <p:sp>
        <p:nvSpPr>
          <p:cNvPr id="5" name="Content Placeholder 4"/>
          <p:cNvSpPr>
            <a:spLocks noGrp="1"/>
          </p:cNvSpPr>
          <p:nvPr>
            <p:ph sz="quarter" idx="13"/>
          </p:nvPr>
        </p:nvSpPr>
        <p:spPr>
          <a:xfrm>
            <a:off x="1264445" y="3284251"/>
            <a:ext cx="15763875" cy="5915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50826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773"/>
            <a:ext cx="15773400" cy="1988651"/>
          </a:xfrm>
        </p:spPr>
        <p:txBody>
          <a:bodyPr/>
          <a:lstStyle/>
          <a:p>
            <a:r>
              <a:rPr lang="en-US"/>
              <a:t>Click to edit Master title style</a:t>
            </a:r>
          </a:p>
        </p:txBody>
      </p:sp>
      <p:sp>
        <p:nvSpPr>
          <p:cNvPr id="3" name="Text Placeholder 2"/>
          <p:cNvSpPr>
            <a:spLocks noGrp="1"/>
          </p:cNvSpPr>
          <p:nvPr>
            <p:ph type="body" idx="1"/>
          </p:nvPr>
        </p:nvSpPr>
        <p:spPr>
          <a:xfrm>
            <a:off x="1259683" y="2522134"/>
            <a:ext cx="7736681" cy="1236059"/>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8193"/>
            <a:ext cx="7736681" cy="55277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2134"/>
            <a:ext cx="7774782" cy="1236059"/>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8193"/>
            <a:ext cx="7774782" cy="55277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4041101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41531781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906"/>
            <a:ext cx="5898356" cy="2400671"/>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367"/>
            <a:ext cx="9258300" cy="7311566"/>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576"/>
            <a:ext cx="5898356" cy="5718265"/>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3144461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906"/>
            <a:ext cx="5898356" cy="2400671"/>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367"/>
            <a:ext cx="9258300" cy="7311566"/>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3" y="3086576"/>
            <a:ext cx="5898356" cy="5718265"/>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2292353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Big Title &amp; Image">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5E0622BA-C8A4-0743-851A-698D179137FC}"/>
              </a:ext>
            </a:extLst>
          </p:cNvPr>
          <p:cNvSpPr>
            <a:spLocks noGrp="1"/>
          </p:cNvSpPr>
          <p:nvPr>
            <p:ph type="ftr" sz="quarter" idx="10"/>
          </p:nvPr>
        </p:nvSpPr>
        <p:spPr/>
        <p:txBody>
          <a:bodyPr/>
          <a:lstStyle/>
          <a:p>
            <a:r>
              <a:rPr lang="en-US"/>
              <a:t>SEED COLLABORATIVE</a:t>
            </a:r>
          </a:p>
        </p:txBody>
      </p:sp>
      <p:sp>
        <p:nvSpPr>
          <p:cNvPr id="13" name="Title 12">
            <a:extLst>
              <a:ext uri="{FF2B5EF4-FFF2-40B4-BE49-F238E27FC236}">
                <a16:creationId xmlns:a16="http://schemas.microsoft.com/office/drawing/2014/main" id="{C262B58D-9205-A644-812E-B80257481C4E}"/>
              </a:ext>
            </a:extLst>
          </p:cNvPr>
          <p:cNvSpPr>
            <a:spLocks noGrp="1"/>
          </p:cNvSpPr>
          <p:nvPr>
            <p:ph type="title" hasCustomPrompt="1"/>
          </p:nvPr>
        </p:nvSpPr>
        <p:spPr/>
        <p:txBody>
          <a:bodyPr/>
          <a:lstStyle/>
          <a:p>
            <a:r>
              <a:rPr lang="en-US"/>
              <a:t>EXPERTISE</a:t>
            </a:r>
          </a:p>
        </p:txBody>
      </p:sp>
      <p:sp>
        <p:nvSpPr>
          <p:cNvPr id="14" name="Text Placeholder 12">
            <a:extLst>
              <a:ext uri="{FF2B5EF4-FFF2-40B4-BE49-F238E27FC236}">
                <a16:creationId xmlns:a16="http://schemas.microsoft.com/office/drawing/2014/main" id="{25BE1B3B-EB2E-E94D-BB8C-E0AEDD125FCF}"/>
              </a:ext>
            </a:extLst>
          </p:cNvPr>
          <p:cNvSpPr>
            <a:spLocks noGrp="1"/>
          </p:cNvSpPr>
          <p:nvPr>
            <p:ph type="body" sz="quarter" idx="14" hasCustomPrompt="1"/>
          </p:nvPr>
        </p:nvSpPr>
        <p:spPr>
          <a:xfrm>
            <a:off x="3714329" y="466986"/>
            <a:ext cx="9348528" cy="1044574"/>
          </a:xfrm>
        </p:spPr>
        <p:txBody>
          <a:bodyPr>
            <a:noAutofit/>
          </a:bodyPr>
          <a:lstStyle>
            <a:lvl1pPr>
              <a:lnSpc>
                <a:spcPct val="114000"/>
              </a:lnSpc>
              <a:spcBef>
                <a:spcPts val="0"/>
              </a:spcBef>
              <a:defRPr sz="2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SEED OFFERS EXPERTISE IN THE FOLLOWING SERVICE LINES:</a:t>
            </a:r>
          </a:p>
        </p:txBody>
      </p:sp>
      <p:sp>
        <p:nvSpPr>
          <p:cNvPr id="15" name="Text Placeholder 12">
            <a:extLst>
              <a:ext uri="{FF2B5EF4-FFF2-40B4-BE49-F238E27FC236}">
                <a16:creationId xmlns:a16="http://schemas.microsoft.com/office/drawing/2014/main" id="{8DB99BF1-7E72-9243-AA8A-28F3196108C0}"/>
              </a:ext>
            </a:extLst>
          </p:cNvPr>
          <p:cNvSpPr>
            <a:spLocks noGrp="1"/>
          </p:cNvSpPr>
          <p:nvPr>
            <p:ph type="body" sz="quarter" idx="15" hasCustomPrompt="1"/>
          </p:nvPr>
        </p:nvSpPr>
        <p:spPr>
          <a:xfrm>
            <a:off x="3714329" y="5244260"/>
            <a:ext cx="9348528" cy="3097307"/>
          </a:xfrm>
        </p:spPr>
        <p:txBody>
          <a:bodyPr>
            <a:noAutofit/>
          </a:bodyPr>
          <a:lstStyle>
            <a:lvl1pPr>
              <a:lnSpc>
                <a:spcPct val="120000"/>
              </a:lnSpc>
              <a:spcBef>
                <a:spcPts val="0"/>
              </a:spcBef>
              <a:defRPr sz="3200" spc="-80" baseline="0"/>
            </a:lvl1pPr>
          </a:lstStyle>
          <a:p>
            <a:pPr lvl="0"/>
            <a:r>
              <a:rPr lang="en-US"/>
              <a:t>Supporting various forms of restructuring, such </a:t>
            </a:r>
            <a:br>
              <a:rPr lang="en-US"/>
            </a:br>
            <a:r>
              <a:rPr lang="en-US"/>
              <a:t>as mergers and collaboratives, as well as other organizational development strategies to </a:t>
            </a:r>
            <a:br>
              <a:rPr lang="en-US"/>
            </a:br>
            <a:r>
              <a:rPr lang="en-US"/>
              <a:t>enhance operational sustainability and growth</a:t>
            </a:r>
          </a:p>
        </p:txBody>
      </p:sp>
      <p:sp>
        <p:nvSpPr>
          <p:cNvPr id="16" name="Text Placeholder 12">
            <a:extLst>
              <a:ext uri="{FF2B5EF4-FFF2-40B4-BE49-F238E27FC236}">
                <a16:creationId xmlns:a16="http://schemas.microsoft.com/office/drawing/2014/main" id="{4D012ECE-F1E5-FB4B-9238-A12181A713E3}"/>
              </a:ext>
            </a:extLst>
          </p:cNvPr>
          <p:cNvSpPr>
            <a:spLocks noGrp="1"/>
          </p:cNvSpPr>
          <p:nvPr>
            <p:ph type="body" sz="quarter" idx="16" hasCustomPrompt="1"/>
          </p:nvPr>
        </p:nvSpPr>
        <p:spPr>
          <a:xfrm>
            <a:off x="3714329" y="2982491"/>
            <a:ext cx="9348528" cy="2161804"/>
          </a:xfrm>
        </p:spPr>
        <p:txBody>
          <a:bodyPr>
            <a:noAutofit/>
          </a:bodyPr>
          <a:lstStyle>
            <a:lvl1pPr>
              <a:lnSpc>
                <a:spcPct val="90000"/>
              </a:lnSpc>
              <a:spcBef>
                <a:spcPts val="0"/>
              </a:spcBef>
              <a:defRPr sz="8000" b="0" i="0">
                <a:solidFill>
                  <a:srgbClr val="12127E"/>
                </a:solidFill>
                <a:latin typeface="PT Serif" panose="020A0603040505020204" pitchFamily="18" charset="77"/>
              </a:defRPr>
            </a:lvl1pPr>
          </a:lstStyle>
          <a:p>
            <a:pPr lvl="0"/>
            <a:r>
              <a:rPr lang="en-US"/>
              <a:t>ORGANIZATIONAL DEVELOPMENT</a:t>
            </a:r>
          </a:p>
        </p:txBody>
      </p:sp>
      <p:sp>
        <p:nvSpPr>
          <p:cNvPr id="17" name="Picture Placeholder 20">
            <a:extLst>
              <a:ext uri="{FF2B5EF4-FFF2-40B4-BE49-F238E27FC236}">
                <a16:creationId xmlns:a16="http://schemas.microsoft.com/office/drawing/2014/main" id="{C786B29B-68ED-164B-B53F-477BAEAFB27B}"/>
              </a:ext>
            </a:extLst>
          </p:cNvPr>
          <p:cNvSpPr>
            <a:spLocks noGrp="1"/>
          </p:cNvSpPr>
          <p:nvPr>
            <p:ph type="pic" sz="quarter" idx="17" hasCustomPrompt="1"/>
          </p:nvPr>
        </p:nvSpPr>
        <p:spPr>
          <a:xfrm>
            <a:off x="13361436" y="0"/>
            <a:ext cx="4926563" cy="10288588"/>
          </a:xfrm>
          <a:solidFill>
            <a:schemeClr val="bg1">
              <a:lumMod val="95000"/>
            </a:schemeClr>
          </a:solidFill>
        </p:spPr>
        <p:txBody>
          <a:bodyPr>
            <a:noAutofit/>
          </a:bodyPr>
          <a:lstStyle/>
          <a:p>
            <a:r>
              <a:rPr lang="en-US"/>
              <a:t>  </a:t>
            </a:r>
          </a:p>
        </p:txBody>
      </p:sp>
      <p:cxnSp>
        <p:nvCxnSpPr>
          <p:cNvPr id="18" name="Straight Connector 17">
            <a:extLst>
              <a:ext uri="{FF2B5EF4-FFF2-40B4-BE49-F238E27FC236}">
                <a16:creationId xmlns:a16="http://schemas.microsoft.com/office/drawing/2014/main" id="{D4A72BD8-8556-0B43-ACC7-C36D0E2926ED}"/>
              </a:ext>
            </a:extLst>
          </p:cNvPr>
          <p:cNvCxnSpPr>
            <a:cxnSpLocks/>
          </p:cNvCxnSpPr>
          <p:nvPr userDrawn="1"/>
        </p:nvCxnSpPr>
        <p:spPr>
          <a:xfrm>
            <a:off x="343594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096252F-2007-0146-8B22-7E699103EA44}"/>
              </a:ext>
            </a:extLst>
          </p:cNvPr>
          <p:cNvCxnSpPr>
            <a:cxnSpLocks/>
          </p:cNvCxnSpPr>
          <p:nvPr userDrawn="1"/>
        </p:nvCxnSpPr>
        <p:spPr>
          <a:xfrm>
            <a:off x="1334505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1138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3839357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772"/>
            <a:ext cx="3943350" cy="871910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772"/>
            <a:ext cx="11601450" cy="87191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2703905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hree Image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7577019-EE49-3E48-9DE9-01FB205C8214}"/>
              </a:ext>
            </a:extLst>
          </p:cNvPr>
          <p:cNvSpPr>
            <a:spLocks noGrp="1"/>
          </p:cNvSpPr>
          <p:nvPr>
            <p:ph type="title" hasCustomPrompt="1"/>
          </p:nvPr>
        </p:nvSpPr>
        <p:spPr/>
        <p:txBody>
          <a:bodyPr/>
          <a:lstStyle/>
          <a:p>
            <a:r>
              <a:rPr lang="en-US"/>
              <a:t>SLIDE TITLE</a:t>
            </a:r>
          </a:p>
        </p:txBody>
      </p:sp>
      <p:sp>
        <p:nvSpPr>
          <p:cNvPr id="11" name="Footer Placeholder 10">
            <a:extLst>
              <a:ext uri="{FF2B5EF4-FFF2-40B4-BE49-F238E27FC236}">
                <a16:creationId xmlns:a16="http://schemas.microsoft.com/office/drawing/2014/main" id="{4EBCDDA0-F901-CE45-A98C-FDB904297357}"/>
              </a:ext>
            </a:extLst>
          </p:cNvPr>
          <p:cNvSpPr>
            <a:spLocks noGrp="1"/>
          </p:cNvSpPr>
          <p:nvPr>
            <p:ph type="ftr" sz="quarter" idx="10"/>
          </p:nvPr>
        </p:nvSpPr>
        <p:spPr/>
        <p:txBody>
          <a:bodyPr/>
          <a:lstStyle/>
          <a:p>
            <a:r>
              <a:rPr lang="en-US"/>
              <a:t>SEED COLLABORATIVE</a:t>
            </a:r>
          </a:p>
        </p:txBody>
      </p:sp>
      <p:sp>
        <p:nvSpPr>
          <p:cNvPr id="17" name="Text Placeholder 12">
            <a:extLst>
              <a:ext uri="{FF2B5EF4-FFF2-40B4-BE49-F238E27FC236}">
                <a16:creationId xmlns:a16="http://schemas.microsoft.com/office/drawing/2014/main" id="{63AE1B3A-209E-F440-B7B2-F33050DCE865}"/>
              </a:ext>
            </a:extLst>
          </p:cNvPr>
          <p:cNvSpPr>
            <a:spLocks noGrp="1"/>
          </p:cNvSpPr>
          <p:nvPr>
            <p:ph type="body" sz="quarter" idx="15" hasCustomPrompt="1"/>
          </p:nvPr>
        </p:nvSpPr>
        <p:spPr>
          <a:xfrm>
            <a:off x="3714329" y="280374"/>
            <a:ext cx="14492794" cy="2320425"/>
          </a:xfrm>
        </p:spPr>
        <p:txBody>
          <a:bodyPr>
            <a:noAutofit/>
          </a:bodyPr>
          <a:lstStyle>
            <a:lvl1pPr algn="ctr">
              <a:lnSpc>
                <a:spcPct val="120000"/>
              </a:lnSpc>
              <a:spcBef>
                <a:spcPts val="0"/>
              </a:spcBef>
              <a:defRPr sz="3200" spc="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8" name="Text Placeholder 12">
            <a:extLst>
              <a:ext uri="{FF2B5EF4-FFF2-40B4-BE49-F238E27FC236}">
                <a16:creationId xmlns:a16="http://schemas.microsoft.com/office/drawing/2014/main" id="{54EC96E7-C655-0740-8541-2B3BED201547}"/>
              </a:ext>
            </a:extLst>
          </p:cNvPr>
          <p:cNvSpPr>
            <a:spLocks noGrp="1"/>
          </p:cNvSpPr>
          <p:nvPr>
            <p:ph type="body" sz="quarter" idx="16" hasCustomPrompt="1"/>
          </p:nvPr>
        </p:nvSpPr>
        <p:spPr>
          <a:xfrm>
            <a:off x="3919603" y="6457239"/>
            <a:ext cx="3992757" cy="3569636"/>
          </a:xfrm>
        </p:spPr>
        <p:txBody>
          <a:bodyPr anchor="t">
            <a:noAutofit/>
          </a:bodyPr>
          <a:lstStyle>
            <a:lvl1pPr algn="ctr">
              <a:lnSpc>
                <a:spcPct val="120000"/>
              </a:lnSpc>
              <a:spcBef>
                <a:spcPts val="0"/>
              </a:spcBef>
              <a:spcAft>
                <a:spcPts val="1800"/>
              </a:spcAft>
              <a:defRPr sz="2400" b="0" i="0" spc="100" baseline="0">
                <a:latin typeface="PT Serif" panose="020A0603040505020204" pitchFamily="18" charset="77"/>
              </a:defRPr>
            </a:lvl1pPr>
          </a:lstStyle>
          <a:p>
            <a:pPr lvl="0"/>
            <a:r>
              <a:rPr lang="en-US"/>
              <a:t>LIST ITEM 1 </a:t>
            </a:r>
          </a:p>
          <a:p>
            <a:pPr lvl="0"/>
            <a:r>
              <a:rPr lang="en-US"/>
              <a:t>LIST ITEM 2 </a:t>
            </a:r>
          </a:p>
          <a:p>
            <a:pPr lvl="0"/>
            <a:r>
              <a:rPr lang="en-US"/>
              <a:t>LIST ITEM 3 </a:t>
            </a:r>
          </a:p>
          <a:p>
            <a:pPr lvl="0"/>
            <a:r>
              <a:rPr lang="en-US"/>
              <a:t>LIST ITEM 4 </a:t>
            </a:r>
          </a:p>
          <a:p>
            <a:pPr lvl="0"/>
            <a:r>
              <a:rPr lang="en-US"/>
              <a:t>LIST ITEM 5</a:t>
            </a:r>
          </a:p>
        </p:txBody>
      </p:sp>
      <p:sp>
        <p:nvSpPr>
          <p:cNvPr id="20" name="Picture Placeholder 26">
            <a:extLst>
              <a:ext uri="{FF2B5EF4-FFF2-40B4-BE49-F238E27FC236}">
                <a16:creationId xmlns:a16="http://schemas.microsoft.com/office/drawing/2014/main" id="{9284FE61-78D1-F241-9D6F-FAD979517202}"/>
              </a:ext>
            </a:extLst>
          </p:cNvPr>
          <p:cNvSpPr>
            <a:spLocks noGrp="1"/>
          </p:cNvSpPr>
          <p:nvPr>
            <p:ph type="pic" sz="quarter" idx="28" hasCustomPrompt="1"/>
          </p:nvPr>
        </p:nvSpPr>
        <p:spPr>
          <a:xfrm>
            <a:off x="4059562" y="2606883"/>
            <a:ext cx="3712839" cy="3712838"/>
          </a:xfrm>
          <a:prstGeom prst="ellipse">
            <a:avLst/>
          </a:prstGeom>
          <a:solidFill>
            <a:schemeClr val="bg1">
              <a:lumMod val="95000"/>
            </a:schemeClr>
          </a:solidFill>
        </p:spPr>
        <p:txBody>
          <a:bodyPr>
            <a:noAutofit/>
          </a:bodyPr>
          <a:lstStyle>
            <a:lvl1pPr marL="0" indent="0">
              <a:buNone/>
              <a:defRPr/>
            </a:lvl1pPr>
          </a:lstStyle>
          <a:p>
            <a:r>
              <a:rPr lang="en-US"/>
              <a:t>  </a:t>
            </a:r>
          </a:p>
        </p:txBody>
      </p:sp>
      <p:sp>
        <p:nvSpPr>
          <p:cNvPr id="19" name="Text Placeholder 12">
            <a:extLst>
              <a:ext uri="{FF2B5EF4-FFF2-40B4-BE49-F238E27FC236}">
                <a16:creationId xmlns:a16="http://schemas.microsoft.com/office/drawing/2014/main" id="{FE71AF04-593D-444A-A190-19DA572E79DF}"/>
              </a:ext>
            </a:extLst>
          </p:cNvPr>
          <p:cNvSpPr>
            <a:spLocks noGrp="1"/>
          </p:cNvSpPr>
          <p:nvPr>
            <p:ph type="body" sz="quarter" idx="17" hasCustomPrompt="1"/>
          </p:nvPr>
        </p:nvSpPr>
        <p:spPr>
          <a:xfrm>
            <a:off x="3919603" y="4087263"/>
            <a:ext cx="3992757" cy="745994"/>
          </a:xfrm>
          <a:solidFill>
            <a:srgbClr val="12127E"/>
          </a:solidFill>
        </p:spPr>
        <p:txBody>
          <a:bodyPr anchor="ctr">
            <a:noAutofit/>
          </a:bodyPr>
          <a:lstStyle>
            <a:lvl1pPr algn="ctr">
              <a:lnSpc>
                <a:spcPct val="120000"/>
              </a:lnSpc>
              <a:spcBef>
                <a:spcPts val="0"/>
              </a:spcBef>
              <a:spcAft>
                <a:spcPts val="1800"/>
              </a:spcAft>
              <a:defRPr sz="2600" b="1"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 ITEM 1 </a:t>
            </a:r>
          </a:p>
        </p:txBody>
      </p:sp>
      <p:sp>
        <p:nvSpPr>
          <p:cNvPr id="21" name="Text Placeholder 12">
            <a:extLst>
              <a:ext uri="{FF2B5EF4-FFF2-40B4-BE49-F238E27FC236}">
                <a16:creationId xmlns:a16="http://schemas.microsoft.com/office/drawing/2014/main" id="{DFA9A8CB-014E-6843-8043-7B77E9A42843}"/>
              </a:ext>
            </a:extLst>
          </p:cNvPr>
          <p:cNvSpPr>
            <a:spLocks noGrp="1"/>
          </p:cNvSpPr>
          <p:nvPr>
            <p:ph type="body" sz="quarter" idx="29" hasCustomPrompt="1"/>
          </p:nvPr>
        </p:nvSpPr>
        <p:spPr>
          <a:xfrm>
            <a:off x="8808844" y="6457239"/>
            <a:ext cx="3992757" cy="3569636"/>
          </a:xfrm>
        </p:spPr>
        <p:txBody>
          <a:bodyPr anchor="t">
            <a:noAutofit/>
          </a:bodyPr>
          <a:lstStyle>
            <a:lvl1pPr algn="ctr">
              <a:lnSpc>
                <a:spcPct val="120000"/>
              </a:lnSpc>
              <a:spcBef>
                <a:spcPts val="0"/>
              </a:spcBef>
              <a:spcAft>
                <a:spcPts val="1800"/>
              </a:spcAft>
              <a:defRPr sz="2400" b="0" i="0" spc="100" baseline="0">
                <a:latin typeface="PT Serif" panose="020A0603040505020204" pitchFamily="18" charset="77"/>
              </a:defRPr>
            </a:lvl1pPr>
          </a:lstStyle>
          <a:p>
            <a:pPr lvl="0"/>
            <a:r>
              <a:rPr lang="en-US"/>
              <a:t>LIST ITEM 1 </a:t>
            </a:r>
          </a:p>
          <a:p>
            <a:pPr lvl="0"/>
            <a:r>
              <a:rPr lang="en-US"/>
              <a:t>LIST ITEM 2 </a:t>
            </a:r>
          </a:p>
          <a:p>
            <a:pPr lvl="0"/>
            <a:r>
              <a:rPr lang="en-US"/>
              <a:t>LIST ITEM 3 </a:t>
            </a:r>
          </a:p>
          <a:p>
            <a:pPr lvl="0"/>
            <a:r>
              <a:rPr lang="en-US"/>
              <a:t>LIST ITEM 4 </a:t>
            </a:r>
          </a:p>
          <a:p>
            <a:pPr lvl="0"/>
            <a:r>
              <a:rPr lang="en-US"/>
              <a:t>LIST ITEM 5</a:t>
            </a:r>
          </a:p>
        </p:txBody>
      </p:sp>
      <p:sp>
        <p:nvSpPr>
          <p:cNvPr id="22" name="Picture Placeholder 26">
            <a:extLst>
              <a:ext uri="{FF2B5EF4-FFF2-40B4-BE49-F238E27FC236}">
                <a16:creationId xmlns:a16="http://schemas.microsoft.com/office/drawing/2014/main" id="{3284AC66-5D5F-B240-BDDD-1D5983D66B4F}"/>
              </a:ext>
            </a:extLst>
          </p:cNvPr>
          <p:cNvSpPr>
            <a:spLocks noGrp="1"/>
          </p:cNvSpPr>
          <p:nvPr>
            <p:ph type="pic" sz="quarter" idx="30" hasCustomPrompt="1"/>
          </p:nvPr>
        </p:nvSpPr>
        <p:spPr>
          <a:xfrm>
            <a:off x="8948803" y="2606883"/>
            <a:ext cx="3712839" cy="3712838"/>
          </a:xfrm>
          <a:prstGeom prst="ellipse">
            <a:avLst/>
          </a:prstGeom>
          <a:solidFill>
            <a:schemeClr val="bg1">
              <a:lumMod val="95000"/>
            </a:schemeClr>
          </a:solidFill>
        </p:spPr>
        <p:txBody>
          <a:bodyPr>
            <a:noAutofit/>
          </a:bodyPr>
          <a:lstStyle>
            <a:lvl1pPr marL="0" indent="0">
              <a:buNone/>
              <a:defRPr/>
            </a:lvl1pPr>
          </a:lstStyle>
          <a:p>
            <a:r>
              <a:rPr lang="en-US"/>
              <a:t>  </a:t>
            </a:r>
          </a:p>
        </p:txBody>
      </p:sp>
      <p:sp>
        <p:nvSpPr>
          <p:cNvPr id="23" name="Text Placeholder 12">
            <a:extLst>
              <a:ext uri="{FF2B5EF4-FFF2-40B4-BE49-F238E27FC236}">
                <a16:creationId xmlns:a16="http://schemas.microsoft.com/office/drawing/2014/main" id="{93AF315D-A8B9-884E-A121-88BBCFCA976D}"/>
              </a:ext>
            </a:extLst>
          </p:cNvPr>
          <p:cNvSpPr>
            <a:spLocks noGrp="1"/>
          </p:cNvSpPr>
          <p:nvPr>
            <p:ph type="body" sz="quarter" idx="31" hasCustomPrompt="1"/>
          </p:nvPr>
        </p:nvSpPr>
        <p:spPr>
          <a:xfrm>
            <a:off x="8808844" y="4087263"/>
            <a:ext cx="3992757" cy="745994"/>
          </a:xfrm>
          <a:solidFill>
            <a:srgbClr val="12127E"/>
          </a:solidFill>
        </p:spPr>
        <p:txBody>
          <a:bodyPr anchor="ctr">
            <a:noAutofit/>
          </a:bodyPr>
          <a:lstStyle>
            <a:lvl1pPr algn="ctr">
              <a:lnSpc>
                <a:spcPct val="120000"/>
              </a:lnSpc>
              <a:spcBef>
                <a:spcPts val="0"/>
              </a:spcBef>
              <a:spcAft>
                <a:spcPts val="1800"/>
              </a:spcAft>
              <a:defRPr sz="2600" b="1"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 ITEM 2 </a:t>
            </a:r>
          </a:p>
        </p:txBody>
      </p:sp>
      <p:sp>
        <p:nvSpPr>
          <p:cNvPr id="24" name="Text Placeholder 12">
            <a:extLst>
              <a:ext uri="{FF2B5EF4-FFF2-40B4-BE49-F238E27FC236}">
                <a16:creationId xmlns:a16="http://schemas.microsoft.com/office/drawing/2014/main" id="{EB023629-E441-FB49-9F44-F3841ADDFFE4}"/>
              </a:ext>
            </a:extLst>
          </p:cNvPr>
          <p:cNvSpPr>
            <a:spLocks noGrp="1"/>
          </p:cNvSpPr>
          <p:nvPr>
            <p:ph type="body" sz="quarter" idx="32" hasCustomPrompt="1"/>
          </p:nvPr>
        </p:nvSpPr>
        <p:spPr>
          <a:xfrm>
            <a:off x="13838044" y="6457239"/>
            <a:ext cx="3992757" cy="3569636"/>
          </a:xfrm>
        </p:spPr>
        <p:txBody>
          <a:bodyPr anchor="t">
            <a:noAutofit/>
          </a:bodyPr>
          <a:lstStyle>
            <a:lvl1pPr algn="ctr">
              <a:lnSpc>
                <a:spcPct val="120000"/>
              </a:lnSpc>
              <a:spcBef>
                <a:spcPts val="0"/>
              </a:spcBef>
              <a:spcAft>
                <a:spcPts val="1800"/>
              </a:spcAft>
              <a:defRPr sz="2400" b="0" i="0" spc="100" baseline="0">
                <a:latin typeface="PT Serif" panose="020A0603040505020204" pitchFamily="18" charset="77"/>
              </a:defRPr>
            </a:lvl1pPr>
          </a:lstStyle>
          <a:p>
            <a:pPr lvl="0"/>
            <a:r>
              <a:rPr lang="en-US"/>
              <a:t>LIST ITEM 1 </a:t>
            </a:r>
          </a:p>
          <a:p>
            <a:pPr lvl="0"/>
            <a:r>
              <a:rPr lang="en-US"/>
              <a:t>LIST ITEM 2 </a:t>
            </a:r>
          </a:p>
          <a:p>
            <a:pPr lvl="0"/>
            <a:r>
              <a:rPr lang="en-US"/>
              <a:t>LIST ITEM 3 </a:t>
            </a:r>
          </a:p>
          <a:p>
            <a:pPr lvl="0"/>
            <a:r>
              <a:rPr lang="en-US"/>
              <a:t>LIST ITEM 4 </a:t>
            </a:r>
          </a:p>
          <a:p>
            <a:pPr lvl="0"/>
            <a:r>
              <a:rPr lang="en-US"/>
              <a:t>LIST ITEM 5</a:t>
            </a:r>
          </a:p>
        </p:txBody>
      </p:sp>
      <p:sp>
        <p:nvSpPr>
          <p:cNvPr id="25" name="Picture Placeholder 26">
            <a:extLst>
              <a:ext uri="{FF2B5EF4-FFF2-40B4-BE49-F238E27FC236}">
                <a16:creationId xmlns:a16="http://schemas.microsoft.com/office/drawing/2014/main" id="{DC7ECAB0-CBB0-FD47-BF16-189BEF4CA196}"/>
              </a:ext>
            </a:extLst>
          </p:cNvPr>
          <p:cNvSpPr>
            <a:spLocks noGrp="1"/>
          </p:cNvSpPr>
          <p:nvPr>
            <p:ph type="pic" sz="quarter" idx="33" hasCustomPrompt="1"/>
          </p:nvPr>
        </p:nvSpPr>
        <p:spPr>
          <a:xfrm>
            <a:off x="13978003" y="2606883"/>
            <a:ext cx="3712839" cy="3712838"/>
          </a:xfrm>
          <a:prstGeom prst="ellipse">
            <a:avLst/>
          </a:prstGeom>
          <a:solidFill>
            <a:schemeClr val="bg1">
              <a:lumMod val="95000"/>
            </a:schemeClr>
          </a:solidFill>
        </p:spPr>
        <p:txBody>
          <a:bodyPr>
            <a:noAutofit/>
          </a:bodyPr>
          <a:lstStyle>
            <a:lvl1pPr marL="0" indent="0">
              <a:buNone/>
              <a:defRPr/>
            </a:lvl1pPr>
          </a:lstStyle>
          <a:p>
            <a:r>
              <a:rPr lang="en-US"/>
              <a:t>  </a:t>
            </a:r>
          </a:p>
        </p:txBody>
      </p:sp>
      <p:sp>
        <p:nvSpPr>
          <p:cNvPr id="26" name="Text Placeholder 12">
            <a:extLst>
              <a:ext uri="{FF2B5EF4-FFF2-40B4-BE49-F238E27FC236}">
                <a16:creationId xmlns:a16="http://schemas.microsoft.com/office/drawing/2014/main" id="{4260E9B9-E470-9540-9B68-FAB49033379E}"/>
              </a:ext>
            </a:extLst>
          </p:cNvPr>
          <p:cNvSpPr>
            <a:spLocks noGrp="1"/>
          </p:cNvSpPr>
          <p:nvPr>
            <p:ph type="body" sz="quarter" idx="34" hasCustomPrompt="1"/>
          </p:nvPr>
        </p:nvSpPr>
        <p:spPr>
          <a:xfrm>
            <a:off x="13838044" y="4087263"/>
            <a:ext cx="3992757" cy="745994"/>
          </a:xfrm>
          <a:solidFill>
            <a:srgbClr val="12127E"/>
          </a:solidFill>
        </p:spPr>
        <p:txBody>
          <a:bodyPr anchor="ctr">
            <a:noAutofit/>
          </a:bodyPr>
          <a:lstStyle>
            <a:lvl1pPr algn="ctr">
              <a:lnSpc>
                <a:spcPct val="120000"/>
              </a:lnSpc>
              <a:spcBef>
                <a:spcPts val="0"/>
              </a:spcBef>
              <a:spcAft>
                <a:spcPts val="1800"/>
              </a:spcAft>
              <a:defRPr sz="2600" b="1"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 ITEM 3 </a:t>
            </a:r>
          </a:p>
        </p:txBody>
      </p:sp>
      <p:cxnSp>
        <p:nvCxnSpPr>
          <p:cNvPr id="28" name="Straight Connector 27">
            <a:extLst>
              <a:ext uri="{FF2B5EF4-FFF2-40B4-BE49-F238E27FC236}">
                <a16:creationId xmlns:a16="http://schemas.microsoft.com/office/drawing/2014/main" id="{025F31C7-6C91-5644-9E9F-246673B7D45E}"/>
              </a:ext>
            </a:extLst>
          </p:cNvPr>
          <p:cNvCxnSpPr>
            <a:cxnSpLocks/>
          </p:cNvCxnSpPr>
          <p:nvPr userDrawn="1"/>
        </p:nvCxnSpPr>
        <p:spPr>
          <a:xfrm>
            <a:off x="343594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57E238-9841-1046-974B-947CE8B680F3}"/>
              </a:ext>
            </a:extLst>
          </p:cNvPr>
          <p:cNvCxnSpPr>
            <a:cxnSpLocks/>
          </p:cNvCxnSpPr>
          <p:nvPr userDrawn="1"/>
        </p:nvCxnSpPr>
        <p:spPr>
          <a:xfrm>
            <a:off x="343594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635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Images and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SLIDE TITLE</a:t>
            </a:r>
          </a:p>
        </p:txBody>
      </p:sp>
      <p:cxnSp>
        <p:nvCxnSpPr>
          <p:cNvPr id="9" name="Straight Connector 8">
            <a:extLst>
              <a:ext uri="{FF2B5EF4-FFF2-40B4-BE49-F238E27FC236}">
                <a16:creationId xmlns:a16="http://schemas.microsoft.com/office/drawing/2014/main" id="{D7E3804C-D765-0A47-8362-AAAB77E3AC79}"/>
              </a:ext>
            </a:extLst>
          </p:cNvPr>
          <p:cNvCxnSpPr>
            <a:cxnSpLocks/>
          </p:cNvCxnSpPr>
          <p:nvPr userDrawn="1"/>
        </p:nvCxnSpPr>
        <p:spPr>
          <a:xfrm>
            <a:off x="14558034" y="671804"/>
            <a:ext cx="0" cy="6867331"/>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D5B0BA-8800-7643-A225-22F242A5E55C}"/>
              </a:ext>
            </a:extLst>
          </p:cNvPr>
          <p:cNvCxnSpPr>
            <a:cxnSpLocks/>
          </p:cNvCxnSpPr>
          <p:nvPr userDrawn="1"/>
        </p:nvCxnSpPr>
        <p:spPr>
          <a:xfrm flipH="1">
            <a:off x="10863113" y="7539135"/>
            <a:ext cx="7424887" cy="0"/>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888040-2BEE-3744-A973-DBEC9680B4A5}"/>
              </a:ext>
            </a:extLst>
          </p:cNvPr>
          <p:cNvCxnSpPr>
            <a:cxnSpLocks/>
          </p:cNvCxnSpPr>
          <p:nvPr userDrawn="1"/>
        </p:nvCxnSpPr>
        <p:spPr>
          <a:xfrm flipH="1">
            <a:off x="10863113" y="4105470"/>
            <a:ext cx="7424887" cy="0"/>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0BA4AD-6C03-484B-81B5-29808A4B40C3}"/>
              </a:ext>
            </a:extLst>
          </p:cNvPr>
          <p:cNvCxnSpPr>
            <a:cxnSpLocks/>
          </p:cNvCxnSpPr>
          <p:nvPr userDrawn="1"/>
        </p:nvCxnSpPr>
        <p:spPr>
          <a:xfrm flipH="1">
            <a:off x="3435945" y="671805"/>
            <a:ext cx="14852057" cy="0"/>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1CF1419D-6357-1B49-99DF-7BBC644E9515}"/>
              </a:ext>
            </a:extLst>
          </p:cNvPr>
          <p:cNvSpPr>
            <a:spLocks noGrp="1"/>
          </p:cNvSpPr>
          <p:nvPr>
            <p:ph type="pic" sz="quarter" idx="16" hasCustomPrompt="1"/>
          </p:nvPr>
        </p:nvSpPr>
        <p:spPr>
          <a:xfrm>
            <a:off x="15339527" y="1361478"/>
            <a:ext cx="2365638" cy="2072187"/>
          </a:xfrm>
          <a:solidFill>
            <a:schemeClr val="bg1">
              <a:lumMod val="95000"/>
            </a:schemeClr>
          </a:solidFill>
        </p:spPr>
        <p:txBody>
          <a:bodyPr>
            <a:noAutofit/>
          </a:bodyPr>
          <a:lstStyle/>
          <a:p>
            <a:r>
              <a:rPr lang="en-US"/>
              <a:t>  </a:t>
            </a:r>
          </a:p>
        </p:txBody>
      </p:sp>
      <p:sp>
        <p:nvSpPr>
          <p:cNvPr id="19" name="Picture Placeholder 20">
            <a:extLst>
              <a:ext uri="{FF2B5EF4-FFF2-40B4-BE49-F238E27FC236}">
                <a16:creationId xmlns:a16="http://schemas.microsoft.com/office/drawing/2014/main" id="{623FE961-14A0-5644-BB57-51A3F445B75D}"/>
              </a:ext>
            </a:extLst>
          </p:cNvPr>
          <p:cNvSpPr>
            <a:spLocks noGrp="1"/>
          </p:cNvSpPr>
          <p:nvPr>
            <p:ph type="pic" sz="quarter" idx="17" hasCustomPrompt="1"/>
          </p:nvPr>
        </p:nvSpPr>
        <p:spPr>
          <a:xfrm>
            <a:off x="3444428" y="677748"/>
            <a:ext cx="7424887" cy="9610045"/>
          </a:xfrm>
          <a:solidFill>
            <a:schemeClr val="bg1">
              <a:lumMod val="95000"/>
            </a:schemeClr>
          </a:solidFill>
        </p:spPr>
        <p:txBody>
          <a:bodyPr>
            <a:noAutofit/>
          </a:bodyPr>
          <a:lstStyle/>
          <a:p>
            <a:r>
              <a:rPr lang="en-US"/>
              <a:t>  </a:t>
            </a:r>
          </a:p>
        </p:txBody>
      </p:sp>
      <p:sp>
        <p:nvSpPr>
          <p:cNvPr id="20" name="Footer Placeholder 19">
            <a:extLst>
              <a:ext uri="{FF2B5EF4-FFF2-40B4-BE49-F238E27FC236}">
                <a16:creationId xmlns:a16="http://schemas.microsoft.com/office/drawing/2014/main" id="{1117E56E-BCF5-D447-92E8-02DC52F555E6}"/>
              </a:ext>
            </a:extLst>
          </p:cNvPr>
          <p:cNvSpPr>
            <a:spLocks noGrp="1"/>
          </p:cNvSpPr>
          <p:nvPr>
            <p:ph type="ftr" sz="quarter" idx="18"/>
          </p:nvPr>
        </p:nvSpPr>
        <p:spPr/>
        <p:txBody>
          <a:bodyPr/>
          <a:lstStyle/>
          <a:p>
            <a:r>
              <a:rPr lang="en-US"/>
              <a:t>SEED COLLABORATIVE</a:t>
            </a:r>
          </a:p>
        </p:txBody>
      </p:sp>
      <p:sp>
        <p:nvSpPr>
          <p:cNvPr id="21" name="Picture Placeholder 20">
            <a:extLst>
              <a:ext uri="{FF2B5EF4-FFF2-40B4-BE49-F238E27FC236}">
                <a16:creationId xmlns:a16="http://schemas.microsoft.com/office/drawing/2014/main" id="{C5F6A8D4-D17A-374B-BB29-73B20CD881D2}"/>
              </a:ext>
            </a:extLst>
          </p:cNvPr>
          <p:cNvSpPr>
            <a:spLocks noGrp="1"/>
          </p:cNvSpPr>
          <p:nvPr>
            <p:ph type="pic" sz="quarter" idx="19" hasCustomPrompt="1"/>
          </p:nvPr>
        </p:nvSpPr>
        <p:spPr>
          <a:xfrm>
            <a:off x="11526615" y="4786209"/>
            <a:ext cx="2365638" cy="2072187"/>
          </a:xfrm>
          <a:solidFill>
            <a:schemeClr val="bg1">
              <a:lumMod val="95000"/>
            </a:schemeClr>
          </a:solidFill>
        </p:spPr>
        <p:txBody>
          <a:bodyPr>
            <a:noAutofit/>
          </a:bodyPr>
          <a:lstStyle/>
          <a:p>
            <a:r>
              <a:rPr lang="en-US"/>
              <a:t>  </a:t>
            </a:r>
          </a:p>
        </p:txBody>
      </p:sp>
      <p:sp>
        <p:nvSpPr>
          <p:cNvPr id="22" name="Text Placeholder 12">
            <a:extLst>
              <a:ext uri="{FF2B5EF4-FFF2-40B4-BE49-F238E27FC236}">
                <a16:creationId xmlns:a16="http://schemas.microsoft.com/office/drawing/2014/main" id="{81F99D25-1B17-494A-91BA-501E4DF49F1B}"/>
              </a:ext>
            </a:extLst>
          </p:cNvPr>
          <p:cNvSpPr>
            <a:spLocks noGrp="1"/>
          </p:cNvSpPr>
          <p:nvPr>
            <p:ph type="body" sz="quarter" idx="20" hasCustomPrompt="1"/>
          </p:nvPr>
        </p:nvSpPr>
        <p:spPr>
          <a:xfrm>
            <a:off x="11526615" y="8049705"/>
            <a:ext cx="3992757" cy="2046011"/>
          </a:xfrm>
        </p:spPr>
        <p:txBody>
          <a:bodyPr anchor="t">
            <a:noAutofit/>
          </a:bodyPr>
          <a:lstStyle>
            <a:lvl1pPr algn="l">
              <a:lnSpc>
                <a:spcPct val="120000"/>
              </a:lnSpc>
              <a:spcBef>
                <a:spcPts val="0"/>
              </a:spcBef>
              <a:spcAft>
                <a:spcPts val="1800"/>
              </a:spcAft>
              <a:defRPr sz="2400" b="0" i="0" spc="100" baseline="0">
                <a:latin typeface="PT Serif" panose="020A0603040505020204" pitchFamily="18" charset="77"/>
              </a:defRPr>
            </a:lvl1pPr>
          </a:lstStyle>
          <a:p>
            <a:pPr lvl="0"/>
            <a:r>
              <a:rPr lang="en-US"/>
              <a:t>LIST ITEM ONE </a:t>
            </a:r>
          </a:p>
          <a:p>
            <a:pPr lvl="0"/>
            <a:r>
              <a:rPr lang="en-US"/>
              <a:t>LIST ITEM TWO </a:t>
            </a:r>
          </a:p>
          <a:p>
            <a:pPr lvl="0"/>
            <a:r>
              <a:rPr lang="en-US"/>
              <a:t>LIST ITEM THREE</a:t>
            </a:r>
          </a:p>
        </p:txBody>
      </p:sp>
      <p:sp>
        <p:nvSpPr>
          <p:cNvPr id="23" name="Text Placeholder 12">
            <a:extLst>
              <a:ext uri="{FF2B5EF4-FFF2-40B4-BE49-F238E27FC236}">
                <a16:creationId xmlns:a16="http://schemas.microsoft.com/office/drawing/2014/main" id="{379BFEA5-F88C-E74E-9FAD-88F5A5B6F04A}"/>
              </a:ext>
            </a:extLst>
          </p:cNvPr>
          <p:cNvSpPr>
            <a:spLocks noGrp="1"/>
          </p:cNvSpPr>
          <p:nvPr>
            <p:ph type="body" sz="quarter" idx="15" hasCustomPrompt="1"/>
          </p:nvPr>
        </p:nvSpPr>
        <p:spPr>
          <a:xfrm>
            <a:off x="11449691" y="1481997"/>
            <a:ext cx="3108344" cy="2320425"/>
          </a:xfrm>
        </p:spPr>
        <p:txBody>
          <a:bodyPr>
            <a:noAutofit/>
          </a:bodyPr>
          <a:lstStyle>
            <a:lvl1pPr algn="l">
              <a:lnSpc>
                <a:spcPct val="110000"/>
              </a:lnSpc>
              <a:spcBef>
                <a:spcPts val="0"/>
              </a:spcBef>
              <a:defRPr sz="3600" spc="0" baseline="0"/>
            </a:lvl1pPr>
          </a:lstStyle>
          <a:p>
            <a:pPr lvl="0"/>
            <a:r>
              <a:rPr lang="en-US"/>
              <a:t>Slide sub- header placeholder</a:t>
            </a:r>
          </a:p>
        </p:txBody>
      </p:sp>
      <p:sp>
        <p:nvSpPr>
          <p:cNvPr id="24" name="Text Placeholder 12">
            <a:extLst>
              <a:ext uri="{FF2B5EF4-FFF2-40B4-BE49-F238E27FC236}">
                <a16:creationId xmlns:a16="http://schemas.microsoft.com/office/drawing/2014/main" id="{E94FBE78-3DB2-1D46-8DD0-99C3E91F6122}"/>
              </a:ext>
            </a:extLst>
          </p:cNvPr>
          <p:cNvSpPr>
            <a:spLocks noGrp="1"/>
          </p:cNvSpPr>
          <p:nvPr>
            <p:ph type="body" sz="quarter" idx="21" hasCustomPrompt="1"/>
          </p:nvPr>
        </p:nvSpPr>
        <p:spPr>
          <a:xfrm>
            <a:off x="15253644" y="4804870"/>
            <a:ext cx="2470181" cy="2320425"/>
          </a:xfrm>
        </p:spPr>
        <p:txBody>
          <a:bodyPr>
            <a:noAutofit/>
          </a:bodyPr>
          <a:lstStyle>
            <a:lvl1pPr algn="l">
              <a:lnSpc>
                <a:spcPct val="110000"/>
              </a:lnSpc>
              <a:spcBef>
                <a:spcPts val="0"/>
              </a:spcBef>
              <a:defRPr sz="2400" spc="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a:t>
            </a:r>
          </a:p>
        </p:txBody>
      </p:sp>
      <p:sp>
        <p:nvSpPr>
          <p:cNvPr id="25" name="Text Placeholder 12">
            <a:extLst>
              <a:ext uri="{FF2B5EF4-FFF2-40B4-BE49-F238E27FC236}">
                <a16:creationId xmlns:a16="http://schemas.microsoft.com/office/drawing/2014/main" id="{5C54244F-6BC3-CD4D-89B6-C223C880FF1E}"/>
              </a:ext>
            </a:extLst>
          </p:cNvPr>
          <p:cNvSpPr>
            <a:spLocks noGrp="1"/>
          </p:cNvSpPr>
          <p:nvPr>
            <p:ph type="body" sz="quarter" idx="14" hasCustomPrompt="1"/>
          </p:nvPr>
        </p:nvSpPr>
        <p:spPr>
          <a:xfrm>
            <a:off x="3692656" y="230503"/>
            <a:ext cx="14595341" cy="249222"/>
          </a:xfrm>
        </p:spPr>
        <p:txBody>
          <a:bodyPr>
            <a:noAutofit/>
          </a:bodyPr>
          <a:lstStyle>
            <a:lvl1pPr>
              <a:lnSpc>
                <a:spcPct val="114000"/>
              </a:lnSpc>
              <a:spcBef>
                <a:spcPts val="0"/>
              </a:spcBef>
              <a:defRPr sz="900" b="1" i="0" spc="230" baseline="0">
                <a:latin typeface="Montserrat SemiBold" pitchFamily="2" charset="77"/>
                <a:ea typeface="Open Sans" panose="020B0606030504020204" pitchFamily="34" charset="0"/>
                <a:cs typeface="Open Sans" panose="020B0606030504020204" pitchFamily="34" charset="0"/>
              </a:defRPr>
            </a:lvl1pPr>
          </a:lstStyle>
          <a:p>
            <a:pPr lvl="0"/>
            <a:r>
              <a:rPr lang="en-US"/>
              <a:t>LOREM IPSUM DOLOR SIT AMET, CONSECTETUR ADIPISCING ELIT</a:t>
            </a:r>
          </a:p>
        </p:txBody>
      </p:sp>
      <p:cxnSp>
        <p:nvCxnSpPr>
          <p:cNvPr id="37" name="Straight Connector 36">
            <a:extLst>
              <a:ext uri="{FF2B5EF4-FFF2-40B4-BE49-F238E27FC236}">
                <a16:creationId xmlns:a16="http://schemas.microsoft.com/office/drawing/2014/main" id="{E50583CE-8010-4A4A-A547-DBCF12172156}"/>
              </a:ext>
            </a:extLst>
          </p:cNvPr>
          <p:cNvCxnSpPr>
            <a:cxnSpLocks/>
          </p:cNvCxnSpPr>
          <p:nvPr userDrawn="1"/>
        </p:nvCxnSpPr>
        <p:spPr>
          <a:xfrm>
            <a:off x="343594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418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Images and 5 Contents">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167737D6-C334-5C41-90C4-97279A03C58C}"/>
              </a:ext>
            </a:extLst>
          </p:cNvPr>
          <p:cNvSpPr/>
          <p:nvPr userDrawn="1"/>
        </p:nvSpPr>
        <p:spPr>
          <a:xfrm>
            <a:off x="4204671" y="1279834"/>
            <a:ext cx="6801270" cy="6801270"/>
          </a:xfrm>
          <a:prstGeom prst="ellipse">
            <a:avLst/>
          </a:prstGeom>
          <a:gradFill flip="none" rotWithShape="1">
            <a:gsLst>
              <a:gs pos="84000">
                <a:srgbClr val="5D2C7B"/>
              </a:gs>
              <a:gs pos="0">
                <a:srgbClr val="CD594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Picture Placeholder 26">
            <a:extLst>
              <a:ext uri="{FF2B5EF4-FFF2-40B4-BE49-F238E27FC236}">
                <a16:creationId xmlns:a16="http://schemas.microsoft.com/office/drawing/2014/main" id="{5562B245-2F4A-6D47-9BFA-77CBB429FAB8}"/>
              </a:ext>
            </a:extLst>
          </p:cNvPr>
          <p:cNvSpPr>
            <a:spLocks noGrp="1"/>
          </p:cNvSpPr>
          <p:nvPr>
            <p:ph type="pic" sz="quarter" idx="28" hasCustomPrompt="1"/>
          </p:nvPr>
        </p:nvSpPr>
        <p:spPr>
          <a:xfrm>
            <a:off x="3779643" y="1485109"/>
            <a:ext cx="6801271" cy="6801269"/>
          </a:xfrm>
          <a:prstGeom prst="ellipse">
            <a:avLst/>
          </a:prstGeom>
          <a:solidFill>
            <a:schemeClr val="bg1">
              <a:lumMod val="95000"/>
            </a:schemeClr>
          </a:solidFill>
        </p:spPr>
        <p:txBody>
          <a:bodyPr>
            <a:noAutofit/>
          </a:bodyPr>
          <a:lstStyle>
            <a:lvl1pPr marL="0" indent="0">
              <a:buNone/>
              <a:defRPr/>
            </a:lvl1pPr>
          </a:lstStyle>
          <a:p>
            <a:r>
              <a:rPr lang="en-US"/>
              <a:t>  </a:t>
            </a:r>
          </a:p>
        </p:txBody>
      </p:sp>
      <p:sp>
        <p:nvSpPr>
          <p:cNvPr id="6" name="Title 5">
            <a:extLst>
              <a:ext uri="{FF2B5EF4-FFF2-40B4-BE49-F238E27FC236}">
                <a16:creationId xmlns:a16="http://schemas.microsoft.com/office/drawing/2014/main" id="{6C3983E3-307C-E348-872A-EA09415C0FE8}"/>
              </a:ext>
            </a:extLst>
          </p:cNvPr>
          <p:cNvSpPr>
            <a:spLocks noGrp="1"/>
          </p:cNvSpPr>
          <p:nvPr>
            <p:ph type="title" hasCustomPrompt="1"/>
          </p:nvPr>
        </p:nvSpPr>
        <p:spPr/>
        <p:txBody>
          <a:bodyPr>
            <a:noAutofit/>
          </a:bodyPr>
          <a:lstStyle/>
          <a:p>
            <a:r>
              <a:rPr lang="en-US"/>
              <a:t>SLIDE TITLE</a:t>
            </a:r>
          </a:p>
        </p:txBody>
      </p:sp>
      <p:sp>
        <p:nvSpPr>
          <p:cNvPr id="7" name="Footer Placeholder 6">
            <a:extLst>
              <a:ext uri="{FF2B5EF4-FFF2-40B4-BE49-F238E27FC236}">
                <a16:creationId xmlns:a16="http://schemas.microsoft.com/office/drawing/2014/main" id="{0A93D92D-A200-8845-AAFD-1732C3B2AEF3}"/>
              </a:ext>
            </a:extLst>
          </p:cNvPr>
          <p:cNvSpPr>
            <a:spLocks noGrp="1"/>
          </p:cNvSpPr>
          <p:nvPr>
            <p:ph type="ftr" sz="quarter" idx="10"/>
          </p:nvPr>
        </p:nvSpPr>
        <p:spPr/>
        <p:txBody>
          <a:bodyPr>
            <a:noAutofit/>
          </a:bodyPr>
          <a:lstStyle/>
          <a:p>
            <a:r>
              <a:rPr lang="en-US"/>
              <a:t>SEED COLLABORATIVE</a:t>
            </a:r>
          </a:p>
        </p:txBody>
      </p:sp>
      <p:sp>
        <p:nvSpPr>
          <p:cNvPr id="12" name="Text Placeholder 17">
            <a:extLst>
              <a:ext uri="{FF2B5EF4-FFF2-40B4-BE49-F238E27FC236}">
                <a16:creationId xmlns:a16="http://schemas.microsoft.com/office/drawing/2014/main" id="{69A2ADB6-97C9-BE43-B626-B85BED6D0C71}"/>
              </a:ext>
            </a:extLst>
          </p:cNvPr>
          <p:cNvSpPr>
            <a:spLocks noGrp="1"/>
          </p:cNvSpPr>
          <p:nvPr>
            <p:ph type="body" sz="quarter" idx="16" hasCustomPrompt="1"/>
          </p:nvPr>
        </p:nvSpPr>
        <p:spPr>
          <a:xfrm>
            <a:off x="11264143" y="1922365"/>
            <a:ext cx="2202019" cy="932802"/>
          </a:xfrm>
        </p:spPr>
        <p:txBody>
          <a:bodyPr>
            <a:noAutofit/>
          </a:bodyPr>
          <a:lstStyle>
            <a:lvl1pPr algn="r">
              <a:defRPr sz="3030" b="0" i="0" spc="100" baseline="0">
                <a:solidFill>
                  <a:srgbClr val="12127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TOPIC 1</a:t>
            </a:r>
          </a:p>
        </p:txBody>
      </p:sp>
      <p:sp>
        <p:nvSpPr>
          <p:cNvPr id="13" name="Text Placeholder 19">
            <a:extLst>
              <a:ext uri="{FF2B5EF4-FFF2-40B4-BE49-F238E27FC236}">
                <a16:creationId xmlns:a16="http://schemas.microsoft.com/office/drawing/2014/main" id="{0BC87954-1186-4F46-91A9-96E8D8C35B28}"/>
              </a:ext>
            </a:extLst>
          </p:cNvPr>
          <p:cNvSpPr>
            <a:spLocks noGrp="1"/>
          </p:cNvSpPr>
          <p:nvPr>
            <p:ph type="body" sz="quarter" idx="17" hasCustomPrompt="1"/>
          </p:nvPr>
        </p:nvSpPr>
        <p:spPr>
          <a:xfrm>
            <a:off x="13521317" y="1604089"/>
            <a:ext cx="4169523" cy="1120451"/>
          </a:xfrm>
        </p:spPr>
        <p:txBody>
          <a:bodyPr>
            <a:noAutofit/>
          </a:bodyPr>
          <a:lstStyle>
            <a:lvl1pPr>
              <a:lnSpc>
                <a:spcPct val="100000"/>
              </a:lnSpc>
              <a:spcBef>
                <a:spcPts val="0"/>
              </a:spcBef>
              <a:defRPr sz="2100" b="0" i="0">
                <a:latin typeface="PT Serif" panose="020A0603040505020204" pitchFamily="18"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14" name="Text Placeholder 17">
            <a:extLst>
              <a:ext uri="{FF2B5EF4-FFF2-40B4-BE49-F238E27FC236}">
                <a16:creationId xmlns:a16="http://schemas.microsoft.com/office/drawing/2014/main" id="{559396D0-CB39-D748-AF9C-9E18657BC41A}"/>
              </a:ext>
            </a:extLst>
          </p:cNvPr>
          <p:cNvSpPr>
            <a:spLocks noGrp="1"/>
          </p:cNvSpPr>
          <p:nvPr>
            <p:ph type="body" sz="quarter" idx="29" hasCustomPrompt="1"/>
          </p:nvPr>
        </p:nvSpPr>
        <p:spPr>
          <a:xfrm>
            <a:off x="12132611" y="3488338"/>
            <a:ext cx="2202019" cy="932802"/>
          </a:xfrm>
        </p:spPr>
        <p:txBody>
          <a:bodyPr>
            <a:noAutofit/>
          </a:bodyPr>
          <a:lstStyle>
            <a:lvl1pPr algn="r">
              <a:defRPr sz="3030" b="0" i="0" spc="100" baseline="0">
                <a:solidFill>
                  <a:srgbClr val="12127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TOPIC 2</a:t>
            </a:r>
          </a:p>
        </p:txBody>
      </p:sp>
      <p:sp>
        <p:nvSpPr>
          <p:cNvPr id="15" name="Text Placeholder 19">
            <a:extLst>
              <a:ext uri="{FF2B5EF4-FFF2-40B4-BE49-F238E27FC236}">
                <a16:creationId xmlns:a16="http://schemas.microsoft.com/office/drawing/2014/main" id="{326969A3-6AE6-464B-9A25-AA602B9C0193}"/>
              </a:ext>
            </a:extLst>
          </p:cNvPr>
          <p:cNvSpPr>
            <a:spLocks noGrp="1"/>
          </p:cNvSpPr>
          <p:nvPr>
            <p:ph type="body" sz="quarter" idx="30" hasCustomPrompt="1"/>
          </p:nvPr>
        </p:nvSpPr>
        <p:spPr>
          <a:xfrm>
            <a:off x="14389786" y="3170062"/>
            <a:ext cx="3674280" cy="1120451"/>
          </a:xfrm>
        </p:spPr>
        <p:txBody>
          <a:bodyPr>
            <a:noAutofit/>
          </a:bodyPr>
          <a:lstStyle>
            <a:lvl1pPr>
              <a:lnSpc>
                <a:spcPct val="100000"/>
              </a:lnSpc>
              <a:spcBef>
                <a:spcPts val="0"/>
              </a:spcBef>
              <a:defRPr sz="2100" b="0" i="0">
                <a:latin typeface="PT Serif" panose="020A0603040505020204" pitchFamily="18"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16" name="Text Placeholder 17">
            <a:extLst>
              <a:ext uri="{FF2B5EF4-FFF2-40B4-BE49-F238E27FC236}">
                <a16:creationId xmlns:a16="http://schemas.microsoft.com/office/drawing/2014/main" id="{36E4A21F-9B85-744B-B4C3-E7BFACE2A131}"/>
              </a:ext>
            </a:extLst>
          </p:cNvPr>
          <p:cNvSpPr>
            <a:spLocks noGrp="1"/>
          </p:cNvSpPr>
          <p:nvPr>
            <p:ph type="body" sz="quarter" idx="31" hasCustomPrompt="1"/>
          </p:nvPr>
        </p:nvSpPr>
        <p:spPr>
          <a:xfrm>
            <a:off x="11264143" y="4982805"/>
            <a:ext cx="2202019" cy="932802"/>
          </a:xfrm>
        </p:spPr>
        <p:txBody>
          <a:bodyPr>
            <a:noAutofit/>
          </a:bodyPr>
          <a:lstStyle>
            <a:lvl1pPr algn="r">
              <a:defRPr sz="3030" b="0" i="0" spc="100" baseline="0">
                <a:solidFill>
                  <a:srgbClr val="12127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TOPIC 3</a:t>
            </a:r>
          </a:p>
        </p:txBody>
      </p:sp>
      <p:sp>
        <p:nvSpPr>
          <p:cNvPr id="17" name="Text Placeholder 19">
            <a:extLst>
              <a:ext uri="{FF2B5EF4-FFF2-40B4-BE49-F238E27FC236}">
                <a16:creationId xmlns:a16="http://schemas.microsoft.com/office/drawing/2014/main" id="{0F77709C-227F-1741-B227-8240A8E3452E}"/>
              </a:ext>
            </a:extLst>
          </p:cNvPr>
          <p:cNvSpPr>
            <a:spLocks noGrp="1"/>
          </p:cNvSpPr>
          <p:nvPr>
            <p:ph type="body" sz="quarter" idx="32" hasCustomPrompt="1"/>
          </p:nvPr>
        </p:nvSpPr>
        <p:spPr>
          <a:xfrm>
            <a:off x="13521317" y="4664529"/>
            <a:ext cx="4169523" cy="1120451"/>
          </a:xfrm>
        </p:spPr>
        <p:txBody>
          <a:bodyPr>
            <a:noAutofit/>
          </a:bodyPr>
          <a:lstStyle>
            <a:lvl1pPr>
              <a:lnSpc>
                <a:spcPct val="100000"/>
              </a:lnSpc>
              <a:spcBef>
                <a:spcPts val="0"/>
              </a:spcBef>
              <a:defRPr sz="2100" b="0" i="0">
                <a:latin typeface="PT Serif" panose="020A0603040505020204" pitchFamily="18"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18" name="Text Placeholder 17">
            <a:extLst>
              <a:ext uri="{FF2B5EF4-FFF2-40B4-BE49-F238E27FC236}">
                <a16:creationId xmlns:a16="http://schemas.microsoft.com/office/drawing/2014/main" id="{18A03DB7-7C61-0040-B416-CA49BC46DD9D}"/>
              </a:ext>
            </a:extLst>
          </p:cNvPr>
          <p:cNvSpPr>
            <a:spLocks noGrp="1"/>
          </p:cNvSpPr>
          <p:nvPr>
            <p:ph type="body" sz="quarter" idx="33" hasCustomPrompt="1"/>
          </p:nvPr>
        </p:nvSpPr>
        <p:spPr>
          <a:xfrm>
            <a:off x="11506051" y="6492795"/>
            <a:ext cx="2202019" cy="932802"/>
          </a:xfrm>
        </p:spPr>
        <p:txBody>
          <a:bodyPr>
            <a:noAutofit/>
          </a:bodyPr>
          <a:lstStyle>
            <a:lvl1pPr algn="r">
              <a:defRPr sz="3030" b="0" i="0" spc="100" baseline="0">
                <a:solidFill>
                  <a:srgbClr val="12127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TOPIC 4</a:t>
            </a:r>
          </a:p>
        </p:txBody>
      </p:sp>
      <p:sp>
        <p:nvSpPr>
          <p:cNvPr id="19" name="Text Placeholder 19">
            <a:extLst>
              <a:ext uri="{FF2B5EF4-FFF2-40B4-BE49-F238E27FC236}">
                <a16:creationId xmlns:a16="http://schemas.microsoft.com/office/drawing/2014/main" id="{51B0037D-3128-454F-BF43-926D6DD0E06B}"/>
              </a:ext>
            </a:extLst>
          </p:cNvPr>
          <p:cNvSpPr>
            <a:spLocks noGrp="1"/>
          </p:cNvSpPr>
          <p:nvPr>
            <p:ph type="body" sz="quarter" idx="34" hasCustomPrompt="1"/>
          </p:nvPr>
        </p:nvSpPr>
        <p:spPr>
          <a:xfrm>
            <a:off x="13763226" y="6174519"/>
            <a:ext cx="3674280" cy="1120451"/>
          </a:xfrm>
        </p:spPr>
        <p:txBody>
          <a:bodyPr>
            <a:noAutofit/>
          </a:bodyPr>
          <a:lstStyle>
            <a:lvl1pPr>
              <a:lnSpc>
                <a:spcPct val="100000"/>
              </a:lnSpc>
              <a:spcBef>
                <a:spcPts val="0"/>
              </a:spcBef>
              <a:defRPr sz="2100" b="0" i="0">
                <a:latin typeface="PT Serif" panose="020A0603040505020204" pitchFamily="18"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20" name="Text Placeholder 17">
            <a:extLst>
              <a:ext uri="{FF2B5EF4-FFF2-40B4-BE49-F238E27FC236}">
                <a16:creationId xmlns:a16="http://schemas.microsoft.com/office/drawing/2014/main" id="{15177688-3FCF-3247-9028-C56CB3BA2B2A}"/>
              </a:ext>
            </a:extLst>
          </p:cNvPr>
          <p:cNvSpPr>
            <a:spLocks noGrp="1"/>
          </p:cNvSpPr>
          <p:nvPr>
            <p:ph type="body" sz="quarter" idx="35" hasCustomPrompt="1"/>
          </p:nvPr>
        </p:nvSpPr>
        <p:spPr>
          <a:xfrm>
            <a:off x="11005941" y="7929709"/>
            <a:ext cx="2202019" cy="932802"/>
          </a:xfrm>
        </p:spPr>
        <p:txBody>
          <a:bodyPr>
            <a:noAutofit/>
          </a:bodyPr>
          <a:lstStyle>
            <a:lvl1pPr algn="r">
              <a:defRPr sz="3030" b="0" i="0" spc="100" baseline="0">
                <a:solidFill>
                  <a:srgbClr val="12127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TOPIC 5</a:t>
            </a:r>
          </a:p>
        </p:txBody>
      </p:sp>
      <p:sp>
        <p:nvSpPr>
          <p:cNvPr id="21" name="Text Placeholder 19">
            <a:extLst>
              <a:ext uri="{FF2B5EF4-FFF2-40B4-BE49-F238E27FC236}">
                <a16:creationId xmlns:a16="http://schemas.microsoft.com/office/drawing/2014/main" id="{2D283386-0D1B-1443-AF25-D8CDD43F2DBD}"/>
              </a:ext>
            </a:extLst>
          </p:cNvPr>
          <p:cNvSpPr>
            <a:spLocks noGrp="1"/>
          </p:cNvSpPr>
          <p:nvPr>
            <p:ph type="body" sz="quarter" idx="36" hasCustomPrompt="1"/>
          </p:nvPr>
        </p:nvSpPr>
        <p:spPr>
          <a:xfrm>
            <a:off x="13263116" y="7611433"/>
            <a:ext cx="3674280" cy="1120451"/>
          </a:xfrm>
        </p:spPr>
        <p:txBody>
          <a:bodyPr>
            <a:noAutofit/>
          </a:bodyPr>
          <a:lstStyle>
            <a:lvl1pPr>
              <a:lnSpc>
                <a:spcPct val="100000"/>
              </a:lnSpc>
              <a:spcBef>
                <a:spcPts val="0"/>
              </a:spcBef>
              <a:defRPr sz="2100" b="0" i="0">
                <a:latin typeface="PT Serif" panose="020A0603040505020204" pitchFamily="18"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cxnSp>
        <p:nvCxnSpPr>
          <p:cNvPr id="23" name="Straight Connector 22">
            <a:extLst>
              <a:ext uri="{FF2B5EF4-FFF2-40B4-BE49-F238E27FC236}">
                <a16:creationId xmlns:a16="http://schemas.microsoft.com/office/drawing/2014/main" id="{B5172D0D-8904-0D40-AE25-B3EC2B0AD766}"/>
              </a:ext>
            </a:extLst>
          </p:cNvPr>
          <p:cNvCxnSpPr>
            <a:cxnSpLocks/>
          </p:cNvCxnSpPr>
          <p:nvPr userDrawn="1"/>
        </p:nvCxnSpPr>
        <p:spPr>
          <a:xfrm>
            <a:off x="343594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6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Images, and Descri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B624AF-E190-C847-8D1B-99DE3799BC1A}"/>
              </a:ext>
            </a:extLst>
          </p:cNvPr>
          <p:cNvSpPr>
            <a:spLocks noGrp="1"/>
          </p:cNvSpPr>
          <p:nvPr>
            <p:ph type="title" hasCustomPrompt="1"/>
          </p:nvPr>
        </p:nvSpPr>
        <p:spPr/>
        <p:txBody>
          <a:bodyPr/>
          <a:lstStyle/>
          <a:p>
            <a:r>
              <a:rPr lang="en-US"/>
              <a:t>SLIDE TITLE</a:t>
            </a:r>
          </a:p>
        </p:txBody>
      </p:sp>
      <p:sp>
        <p:nvSpPr>
          <p:cNvPr id="9" name="Footer Placeholder 8">
            <a:extLst>
              <a:ext uri="{FF2B5EF4-FFF2-40B4-BE49-F238E27FC236}">
                <a16:creationId xmlns:a16="http://schemas.microsoft.com/office/drawing/2014/main" id="{C9B59586-59E1-9242-869E-12427EF6BD40}"/>
              </a:ext>
            </a:extLst>
          </p:cNvPr>
          <p:cNvSpPr>
            <a:spLocks noGrp="1"/>
          </p:cNvSpPr>
          <p:nvPr>
            <p:ph type="ftr" sz="quarter" idx="10"/>
          </p:nvPr>
        </p:nvSpPr>
        <p:spPr/>
        <p:txBody>
          <a:bodyPr/>
          <a:lstStyle/>
          <a:p>
            <a:r>
              <a:rPr lang="en-US"/>
              <a:t>SEED COLLABORATIVE</a:t>
            </a:r>
          </a:p>
        </p:txBody>
      </p:sp>
      <p:cxnSp>
        <p:nvCxnSpPr>
          <p:cNvPr id="12" name="Straight Connector 11">
            <a:extLst>
              <a:ext uri="{FF2B5EF4-FFF2-40B4-BE49-F238E27FC236}">
                <a16:creationId xmlns:a16="http://schemas.microsoft.com/office/drawing/2014/main" id="{0D3FE770-6A17-2A4A-A756-CD2F397D016C}"/>
              </a:ext>
            </a:extLst>
          </p:cNvPr>
          <p:cNvCxnSpPr>
            <a:cxnSpLocks/>
          </p:cNvCxnSpPr>
          <p:nvPr userDrawn="1"/>
        </p:nvCxnSpPr>
        <p:spPr>
          <a:xfrm>
            <a:off x="8418492"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sp>
        <p:nvSpPr>
          <p:cNvPr id="13" name="Picture Placeholder 20">
            <a:extLst>
              <a:ext uri="{FF2B5EF4-FFF2-40B4-BE49-F238E27FC236}">
                <a16:creationId xmlns:a16="http://schemas.microsoft.com/office/drawing/2014/main" id="{EA6E3BE8-23FB-1C4D-BD60-B03E85039B92}"/>
              </a:ext>
            </a:extLst>
          </p:cNvPr>
          <p:cNvSpPr>
            <a:spLocks noGrp="1"/>
          </p:cNvSpPr>
          <p:nvPr>
            <p:ph type="pic" sz="quarter" idx="17" hasCustomPrompt="1"/>
          </p:nvPr>
        </p:nvSpPr>
        <p:spPr>
          <a:xfrm>
            <a:off x="3444435" y="0"/>
            <a:ext cx="4967344" cy="10287793"/>
          </a:xfrm>
          <a:solidFill>
            <a:schemeClr val="bg1">
              <a:lumMod val="95000"/>
            </a:schemeClr>
          </a:solidFill>
        </p:spPr>
        <p:txBody>
          <a:bodyPr>
            <a:noAutofit/>
          </a:bodyPr>
          <a:lstStyle/>
          <a:p>
            <a:r>
              <a:rPr lang="en-US"/>
              <a:t>  </a:t>
            </a:r>
          </a:p>
        </p:txBody>
      </p:sp>
      <p:sp>
        <p:nvSpPr>
          <p:cNvPr id="14" name="Text Placeholder 12">
            <a:extLst>
              <a:ext uri="{FF2B5EF4-FFF2-40B4-BE49-F238E27FC236}">
                <a16:creationId xmlns:a16="http://schemas.microsoft.com/office/drawing/2014/main" id="{941F10F4-BFB7-884A-89BE-45619CB71D62}"/>
              </a:ext>
            </a:extLst>
          </p:cNvPr>
          <p:cNvSpPr>
            <a:spLocks noGrp="1"/>
          </p:cNvSpPr>
          <p:nvPr>
            <p:ph type="body" sz="quarter" idx="14" hasCustomPrompt="1"/>
          </p:nvPr>
        </p:nvSpPr>
        <p:spPr>
          <a:xfrm>
            <a:off x="8669651" y="1381386"/>
            <a:ext cx="9348528" cy="298125"/>
          </a:xfrm>
        </p:spPr>
        <p:txBody>
          <a:bodyPr>
            <a:noAutofit/>
          </a:bodyPr>
          <a:lstStyle>
            <a:lvl1pPr>
              <a:lnSpc>
                <a:spcPct val="114000"/>
              </a:lnSpc>
              <a:spcBef>
                <a:spcPts val="0"/>
              </a:spcBef>
              <a:defRPr sz="2200" b="1" i="0" spc="90" baseline="0">
                <a:solidFill>
                  <a:srgbClr val="12127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LOREM IPSUM</a:t>
            </a:r>
          </a:p>
        </p:txBody>
      </p:sp>
      <p:sp>
        <p:nvSpPr>
          <p:cNvPr id="15" name="Text Placeholder 12">
            <a:extLst>
              <a:ext uri="{FF2B5EF4-FFF2-40B4-BE49-F238E27FC236}">
                <a16:creationId xmlns:a16="http://schemas.microsoft.com/office/drawing/2014/main" id="{7CCBCDEA-FB55-DF48-88FA-96AA6342B06B}"/>
              </a:ext>
            </a:extLst>
          </p:cNvPr>
          <p:cNvSpPr>
            <a:spLocks noGrp="1"/>
          </p:cNvSpPr>
          <p:nvPr>
            <p:ph type="body" sz="quarter" idx="15" hasCustomPrompt="1"/>
          </p:nvPr>
        </p:nvSpPr>
        <p:spPr>
          <a:xfrm>
            <a:off x="8669651" y="3766672"/>
            <a:ext cx="9348528" cy="1514456"/>
          </a:xfrm>
        </p:spPr>
        <p:txBody>
          <a:bodyPr>
            <a:noAutofit/>
          </a:bodyPr>
          <a:lstStyle>
            <a:lvl1pPr>
              <a:lnSpc>
                <a:spcPct val="120000"/>
              </a:lnSpc>
              <a:spcBef>
                <a:spcPts val="0"/>
              </a:spcBef>
              <a:defRPr sz="3200" spc="-80" baseline="0"/>
            </a:lvl1pPr>
          </a:lstStyle>
          <a:p>
            <a:pPr lvl="0"/>
            <a:r>
              <a:rPr lang="en-US"/>
              <a:t>Lorem ipsum dolor sit </a:t>
            </a:r>
            <a:r>
              <a:rPr lang="en-US" err="1"/>
              <a:t>amet</a:t>
            </a:r>
            <a:r>
              <a:rPr lang="en-US"/>
              <a:t>, </a:t>
            </a:r>
            <a:r>
              <a:rPr lang="en-US" err="1"/>
              <a:t>consectetur</a:t>
            </a:r>
            <a:r>
              <a:rPr lang="en-US"/>
              <a:t> </a:t>
            </a:r>
            <a:br>
              <a:rPr lang="en-US"/>
            </a:br>
            <a:r>
              <a:rPr lang="en-US" err="1"/>
              <a:t>adipiscing</a:t>
            </a:r>
            <a:r>
              <a:rPr lang="en-US"/>
              <a:t> </a:t>
            </a:r>
            <a:r>
              <a:rPr lang="en-US" err="1"/>
              <a:t>elit</a:t>
            </a:r>
            <a:r>
              <a:rPr lang="en-US"/>
              <a:t>:</a:t>
            </a:r>
          </a:p>
        </p:txBody>
      </p:sp>
      <p:sp>
        <p:nvSpPr>
          <p:cNvPr id="16" name="Text Placeholder 12">
            <a:extLst>
              <a:ext uri="{FF2B5EF4-FFF2-40B4-BE49-F238E27FC236}">
                <a16:creationId xmlns:a16="http://schemas.microsoft.com/office/drawing/2014/main" id="{2AB36F2C-323D-BE46-A7A3-C082EE4CDBE2}"/>
              </a:ext>
            </a:extLst>
          </p:cNvPr>
          <p:cNvSpPr>
            <a:spLocks noGrp="1"/>
          </p:cNvSpPr>
          <p:nvPr>
            <p:ph type="body" sz="quarter" idx="16" hasCustomPrompt="1"/>
          </p:nvPr>
        </p:nvSpPr>
        <p:spPr>
          <a:xfrm>
            <a:off x="8669651" y="1735494"/>
            <a:ext cx="9348528" cy="2161804"/>
          </a:xfrm>
        </p:spPr>
        <p:txBody>
          <a:bodyPr>
            <a:noAutofit/>
          </a:bodyPr>
          <a:lstStyle>
            <a:lvl1pPr>
              <a:lnSpc>
                <a:spcPct val="90000"/>
              </a:lnSpc>
              <a:spcBef>
                <a:spcPts val="0"/>
              </a:spcBef>
              <a:defRPr sz="8000" b="0" i="0">
                <a:solidFill>
                  <a:srgbClr val="12127E"/>
                </a:solidFill>
                <a:latin typeface="PT Serif" panose="020A0603040505020204" pitchFamily="18" charset="77"/>
              </a:defRPr>
            </a:lvl1pPr>
          </a:lstStyle>
          <a:p>
            <a:pPr lvl="0"/>
            <a:r>
              <a:rPr lang="en-US"/>
              <a:t>SLIDE</a:t>
            </a:r>
          </a:p>
          <a:p>
            <a:pPr lvl="0"/>
            <a:r>
              <a:rPr lang="en-US"/>
              <a:t>HEADER</a:t>
            </a:r>
          </a:p>
        </p:txBody>
      </p:sp>
      <p:sp>
        <p:nvSpPr>
          <p:cNvPr id="17" name="Text Placeholder 12">
            <a:extLst>
              <a:ext uri="{FF2B5EF4-FFF2-40B4-BE49-F238E27FC236}">
                <a16:creationId xmlns:a16="http://schemas.microsoft.com/office/drawing/2014/main" id="{78EC96F2-80E8-874B-9D39-DFCA70504794}"/>
              </a:ext>
            </a:extLst>
          </p:cNvPr>
          <p:cNvSpPr>
            <a:spLocks noGrp="1"/>
          </p:cNvSpPr>
          <p:nvPr>
            <p:ph type="body" sz="quarter" idx="18" hasCustomPrompt="1"/>
          </p:nvPr>
        </p:nvSpPr>
        <p:spPr>
          <a:xfrm>
            <a:off x="8669651" y="5498974"/>
            <a:ext cx="8510333" cy="4428797"/>
          </a:xfrm>
        </p:spPr>
        <p:txBody>
          <a:bodyPr>
            <a:noAutofit/>
          </a:bodyPr>
          <a:lstStyle>
            <a:lvl1pPr marL="0" marR="0" indent="0" algn="l" defTabSz="1371600" rtl="0" eaLnBrk="1" fontAlgn="auto" latinLnBrk="0" hangingPunct="1">
              <a:lnSpc>
                <a:spcPct val="110000"/>
              </a:lnSpc>
              <a:spcBef>
                <a:spcPts val="0"/>
              </a:spcBef>
              <a:spcAft>
                <a:spcPts val="0"/>
              </a:spcAft>
              <a:buClrTx/>
              <a:buSzTx/>
              <a:buFont typeface="Arial" panose="020B0604020202020204" pitchFamily="34" charset="0"/>
              <a:buNone/>
              <a:tabLst/>
              <a:defRPr sz="2100" b="0" i="0" spc="0" baseline="0">
                <a:latin typeface="PT Serif" panose="020A0603040505020204" pitchFamily="18"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a:p>
            <a:pPr lvl="0"/>
            <a:endParaRPr lang="en-US"/>
          </a:p>
          <a:p>
            <a:pPr marL="0" marR="0" lvl="0" indent="0" algn="l" defTabSz="13716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a:p>
            <a:pPr lvl="0"/>
            <a:endParaRPr lang="en-US"/>
          </a:p>
          <a:p>
            <a:pPr marL="0" marR="0" lvl="0" indent="0" algn="l" defTabSz="13716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a:p>
            <a:pPr lvl="0"/>
            <a:endParaRPr lang="en-US"/>
          </a:p>
          <a:p>
            <a:pPr marL="0" marR="0" lvl="0" indent="0" algn="l" defTabSz="13716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cxnSp>
        <p:nvCxnSpPr>
          <p:cNvPr id="18" name="Straight Connector 17">
            <a:extLst>
              <a:ext uri="{FF2B5EF4-FFF2-40B4-BE49-F238E27FC236}">
                <a16:creationId xmlns:a16="http://schemas.microsoft.com/office/drawing/2014/main" id="{BECA73EB-B677-0841-850B-964C72E2B632}"/>
              </a:ext>
            </a:extLst>
          </p:cNvPr>
          <p:cNvCxnSpPr>
            <a:cxnSpLocks/>
          </p:cNvCxnSpPr>
          <p:nvPr userDrawn="1"/>
        </p:nvCxnSpPr>
        <p:spPr>
          <a:xfrm>
            <a:off x="343594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3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Title and Imag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2A75C72-F7D2-DF4A-BB20-8DCBFBC156BD}"/>
              </a:ext>
            </a:extLst>
          </p:cNvPr>
          <p:cNvSpPr>
            <a:spLocks noGrp="1"/>
          </p:cNvSpPr>
          <p:nvPr>
            <p:ph type="title" hasCustomPrompt="1"/>
          </p:nvPr>
        </p:nvSpPr>
        <p:spPr/>
        <p:txBody>
          <a:bodyPr/>
          <a:lstStyle/>
          <a:p>
            <a:r>
              <a:rPr lang="en-US"/>
              <a:t>SLIDE TITLE</a:t>
            </a:r>
          </a:p>
        </p:txBody>
      </p:sp>
      <p:sp>
        <p:nvSpPr>
          <p:cNvPr id="9" name="Footer Placeholder 8">
            <a:extLst>
              <a:ext uri="{FF2B5EF4-FFF2-40B4-BE49-F238E27FC236}">
                <a16:creationId xmlns:a16="http://schemas.microsoft.com/office/drawing/2014/main" id="{707886C2-B88F-9148-95C0-3DDFBB5CE19B}"/>
              </a:ext>
            </a:extLst>
          </p:cNvPr>
          <p:cNvSpPr>
            <a:spLocks noGrp="1"/>
          </p:cNvSpPr>
          <p:nvPr>
            <p:ph type="ftr" sz="quarter" idx="10"/>
          </p:nvPr>
        </p:nvSpPr>
        <p:spPr/>
        <p:txBody>
          <a:bodyPr/>
          <a:lstStyle/>
          <a:p>
            <a:r>
              <a:rPr lang="en-US"/>
              <a:t>SEED COLLABORATIVE</a:t>
            </a:r>
          </a:p>
        </p:txBody>
      </p:sp>
      <p:sp>
        <p:nvSpPr>
          <p:cNvPr id="12" name="Text Placeholder 12">
            <a:extLst>
              <a:ext uri="{FF2B5EF4-FFF2-40B4-BE49-F238E27FC236}">
                <a16:creationId xmlns:a16="http://schemas.microsoft.com/office/drawing/2014/main" id="{21D840F5-69B4-9A41-B35E-33DC9C2C8710}"/>
              </a:ext>
            </a:extLst>
          </p:cNvPr>
          <p:cNvSpPr>
            <a:spLocks noGrp="1"/>
          </p:cNvSpPr>
          <p:nvPr>
            <p:ph type="body" sz="quarter" idx="15" hasCustomPrompt="1"/>
          </p:nvPr>
        </p:nvSpPr>
        <p:spPr>
          <a:xfrm>
            <a:off x="4005779" y="2202026"/>
            <a:ext cx="13813508" cy="653142"/>
          </a:xfrm>
        </p:spPr>
        <p:txBody>
          <a:bodyPr>
            <a:noAutofit/>
          </a:bodyPr>
          <a:lstStyle>
            <a:lvl1pPr algn="ctr">
              <a:lnSpc>
                <a:spcPct val="120000"/>
              </a:lnSpc>
              <a:spcBef>
                <a:spcPts val="0"/>
              </a:spcBef>
              <a:defRPr sz="3200" spc="-8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13" name="Text Placeholder 12">
            <a:extLst>
              <a:ext uri="{FF2B5EF4-FFF2-40B4-BE49-F238E27FC236}">
                <a16:creationId xmlns:a16="http://schemas.microsoft.com/office/drawing/2014/main" id="{E6E95865-3ED7-CE45-A4B2-6551B675CCFB}"/>
              </a:ext>
            </a:extLst>
          </p:cNvPr>
          <p:cNvSpPr>
            <a:spLocks noGrp="1"/>
          </p:cNvSpPr>
          <p:nvPr>
            <p:ph type="body" sz="quarter" idx="16" hasCustomPrompt="1"/>
          </p:nvPr>
        </p:nvSpPr>
        <p:spPr>
          <a:xfrm>
            <a:off x="4478693" y="1167305"/>
            <a:ext cx="12867681" cy="1034721"/>
          </a:xfrm>
        </p:spPr>
        <p:txBody>
          <a:bodyPr>
            <a:noAutofit/>
          </a:bodyPr>
          <a:lstStyle>
            <a:lvl1pPr algn="ctr">
              <a:lnSpc>
                <a:spcPct val="90000"/>
              </a:lnSpc>
              <a:spcBef>
                <a:spcPts val="0"/>
              </a:spcBef>
              <a:defRPr sz="8000" b="0" i="0">
                <a:solidFill>
                  <a:srgbClr val="12127E"/>
                </a:solidFill>
                <a:latin typeface="PT Serif" panose="020A0603040505020204" pitchFamily="18" charset="77"/>
              </a:defRPr>
            </a:lvl1pPr>
          </a:lstStyle>
          <a:p>
            <a:pPr lvl="0"/>
            <a:r>
              <a:rPr lang="en-US"/>
              <a:t>SLIDE HEADER TEXT</a:t>
            </a:r>
          </a:p>
        </p:txBody>
      </p:sp>
      <p:sp>
        <p:nvSpPr>
          <p:cNvPr id="14" name="Text Placeholder 12">
            <a:extLst>
              <a:ext uri="{FF2B5EF4-FFF2-40B4-BE49-F238E27FC236}">
                <a16:creationId xmlns:a16="http://schemas.microsoft.com/office/drawing/2014/main" id="{10AD399D-0B10-D146-A9FB-22A10BE8EAB8}"/>
              </a:ext>
            </a:extLst>
          </p:cNvPr>
          <p:cNvSpPr>
            <a:spLocks noGrp="1"/>
          </p:cNvSpPr>
          <p:nvPr>
            <p:ph type="body" sz="quarter" idx="18" hasCustomPrompt="1"/>
          </p:nvPr>
        </p:nvSpPr>
        <p:spPr>
          <a:xfrm>
            <a:off x="4005779" y="8154955"/>
            <a:ext cx="13813508" cy="1772816"/>
          </a:xfrm>
        </p:spPr>
        <p:txBody>
          <a:bodyPr>
            <a:noAutofit/>
          </a:bodyPr>
          <a:lstStyle>
            <a:lvl1pPr marL="0" marR="0" indent="0" algn="ctr" defTabSz="1371600" rtl="0" eaLnBrk="1" fontAlgn="auto" latinLnBrk="0" hangingPunct="1">
              <a:lnSpc>
                <a:spcPct val="110000"/>
              </a:lnSpc>
              <a:spcBef>
                <a:spcPts val="0"/>
              </a:spcBef>
              <a:spcAft>
                <a:spcPts val="0"/>
              </a:spcAft>
              <a:buClrTx/>
              <a:buSzTx/>
              <a:buFont typeface="Arial" panose="020B0604020202020204" pitchFamily="34" charset="0"/>
              <a:buNone/>
              <a:tabLst/>
              <a:defRPr sz="2100" b="0" i="0" spc="0" baseline="0">
                <a:latin typeface="PT Serif" panose="020A0603040505020204" pitchFamily="18" charset="77"/>
              </a:defRPr>
            </a:lvl1pPr>
          </a:lstStyle>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5" name="Picture Placeholder 20">
            <a:extLst>
              <a:ext uri="{FF2B5EF4-FFF2-40B4-BE49-F238E27FC236}">
                <a16:creationId xmlns:a16="http://schemas.microsoft.com/office/drawing/2014/main" id="{677CDAC5-C708-7743-9942-F8DD9A599817}"/>
              </a:ext>
            </a:extLst>
          </p:cNvPr>
          <p:cNvSpPr>
            <a:spLocks noGrp="1"/>
          </p:cNvSpPr>
          <p:nvPr>
            <p:ph type="pic" sz="quarter" idx="17" hasCustomPrompt="1"/>
          </p:nvPr>
        </p:nvSpPr>
        <p:spPr>
          <a:xfrm>
            <a:off x="4005779" y="3060441"/>
            <a:ext cx="13813508" cy="4870579"/>
          </a:xfrm>
          <a:solidFill>
            <a:schemeClr val="bg1">
              <a:lumMod val="95000"/>
            </a:schemeClr>
          </a:solidFill>
        </p:spPr>
        <p:txBody>
          <a:bodyPr>
            <a:noAutofit/>
          </a:bodyPr>
          <a:lstStyle/>
          <a:p>
            <a:r>
              <a:rPr lang="en-US"/>
              <a:t>  </a:t>
            </a:r>
          </a:p>
        </p:txBody>
      </p:sp>
      <p:cxnSp>
        <p:nvCxnSpPr>
          <p:cNvPr id="16" name="Straight Connector 15">
            <a:extLst>
              <a:ext uri="{FF2B5EF4-FFF2-40B4-BE49-F238E27FC236}">
                <a16:creationId xmlns:a16="http://schemas.microsoft.com/office/drawing/2014/main" id="{D23A601C-88E5-864D-B343-33E56834875D}"/>
              </a:ext>
            </a:extLst>
          </p:cNvPr>
          <p:cNvCxnSpPr>
            <a:cxnSpLocks/>
          </p:cNvCxnSpPr>
          <p:nvPr userDrawn="1"/>
        </p:nvCxnSpPr>
        <p:spPr>
          <a:xfrm>
            <a:off x="3435945" y="0"/>
            <a:ext cx="0" cy="10287794"/>
          </a:xfrm>
          <a:prstGeom prst="line">
            <a:avLst/>
          </a:prstGeom>
          <a:ln w="12700">
            <a:solidFill>
              <a:srgbClr val="D653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820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EB7BE015-D0D8-7343-A340-9F574C4E507B}"/>
              </a:ext>
            </a:extLst>
          </p:cNvPr>
          <p:cNvPicPr>
            <a:picLocks noChangeAspect="1"/>
          </p:cNvPicPr>
          <p:nvPr userDrawn="1"/>
        </p:nvPicPr>
        <p:blipFill rotWithShape="1">
          <a:blip r:embed="rId17"/>
          <a:srcRect t="9069" r="88046"/>
          <a:stretch/>
        </p:blipFill>
        <p:spPr>
          <a:xfrm>
            <a:off x="-18661" y="0"/>
            <a:ext cx="690465" cy="10288588"/>
          </a:xfrm>
          <a:prstGeom prst="rect">
            <a:avLst/>
          </a:prstGeom>
        </p:spPr>
      </p:pic>
      <p:sp>
        <p:nvSpPr>
          <p:cNvPr id="2" name="Title Placeholder 1"/>
          <p:cNvSpPr>
            <a:spLocks noGrp="1"/>
          </p:cNvSpPr>
          <p:nvPr>
            <p:ph type="title"/>
          </p:nvPr>
        </p:nvSpPr>
        <p:spPr>
          <a:xfrm rot="16200000">
            <a:off x="-3041958" y="4149969"/>
            <a:ext cx="10288587" cy="1988651"/>
          </a:xfrm>
          <a:prstGeom prst="rect">
            <a:avLst/>
          </a:prstGeom>
        </p:spPr>
        <p:txBody>
          <a:bodyPr vert="horz" lIns="91440" tIns="45720" rIns="91440" bIns="45720" rtlCol="0" anchor="t">
            <a:noAutofit/>
          </a:bodyPr>
          <a:lstStyle/>
          <a:p>
            <a:r>
              <a:rPr lang="en-US"/>
              <a:t>SLIDE TITLE</a:t>
            </a:r>
          </a:p>
        </p:txBody>
      </p:sp>
      <p:sp>
        <p:nvSpPr>
          <p:cNvPr id="3" name="Text Placeholder 2"/>
          <p:cNvSpPr>
            <a:spLocks noGrp="1"/>
          </p:cNvSpPr>
          <p:nvPr>
            <p:ph type="body" idx="1"/>
          </p:nvPr>
        </p:nvSpPr>
        <p:spPr>
          <a:xfrm>
            <a:off x="3750906" y="2058194"/>
            <a:ext cx="13429084" cy="652801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rot="16200000">
            <a:off x="-3912452" y="4870408"/>
            <a:ext cx="8534432" cy="547772"/>
          </a:xfrm>
          <a:prstGeom prst="rect">
            <a:avLst/>
          </a:prstGeom>
        </p:spPr>
        <p:txBody>
          <a:bodyPr vert="horz" lIns="91440" tIns="45720" rIns="91440" bIns="45720" rtlCol="0" anchor="ctr">
            <a:noAutofit/>
          </a:bodyPr>
          <a:lstStyle>
            <a:lvl1pPr algn="ctr">
              <a:defRPr sz="1000" b="0" i="0" spc="3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SEED COLLABORATIVE</a:t>
            </a:r>
          </a:p>
        </p:txBody>
      </p:sp>
    </p:spTree>
    <p:extLst>
      <p:ext uri="{BB962C8B-B14F-4D97-AF65-F5344CB8AC3E}">
        <p14:creationId xmlns:p14="http://schemas.microsoft.com/office/powerpoint/2010/main" val="25835407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dt="0"/>
  <p:txStyles>
    <p:titleStyle>
      <a:lvl1pPr algn="ctr" defTabSz="1371600" rtl="0" eaLnBrk="1" latinLnBrk="0" hangingPunct="1">
        <a:lnSpc>
          <a:spcPct val="90000"/>
        </a:lnSpc>
        <a:spcBef>
          <a:spcPct val="0"/>
        </a:spcBef>
        <a:buNone/>
        <a:defRPr sz="5400" b="1" i="0" kern="1200" spc="1200" baseline="0">
          <a:solidFill>
            <a:srgbClr val="12127E"/>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1371600" rtl="0" eaLnBrk="1" latinLnBrk="0" hangingPunct="1">
        <a:lnSpc>
          <a:spcPct val="90000"/>
        </a:lnSpc>
        <a:spcBef>
          <a:spcPts val="1500"/>
        </a:spcBef>
        <a:buFont typeface="Arial" panose="020B0604020202020204" pitchFamily="34" charset="0"/>
        <a:buNone/>
        <a:defRPr sz="3000" b="0" i="1" kern="1200">
          <a:solidFill>
            <a:schemeClr val="tx1"/>
          </a:solidFill>
          <a:latin typeface="PT Serif" panose="020A0603040505020204" pitchFamily="18" charset="77"/>
          <a:ea typeface="+mn-ea"/>
          <a:cs typeface="+mn-cs"/>
        </a:defRPr>
      </a:lvl1pPr>
      <a:lvl2pPr marL="0" indent="0" algn="l" defTabSz="1371600" rtl="0" eaLnBrk="1" latinLnBrk="0" hangingPunct="1">
        <a:lnSpc>
          <a:spcPct val="90000"/>
        </a:lnSpc>
        <a:spcBef>
          <a:spcPts val="750"/>
        </a:spcBef>
        <a:buFont typeface="Arial" panose="020B0604020202020204" pitchFamily="34" charset="0"/>
        <a:buNone/>
        <a:defRPr sz="2100" b="0" i="0" kern="1200">
          <a:solidFill>
            <a:schemeClr val="tx1"/>
          </a:solidFill>
          <a:latin typeface="PT Serif" panose="020A0603040505020204" pitchFamily="18" charset="77"/>
          <a:ea typeface="+mn-ea"/>
          <a:cs typeface="+mn-cs"/>
        </a:defRPr>
      </a:lvl2pPr>
      <a:lvl3pPr marL="0" indent="0" algn="l" defTabSz="1371600" rtl="0" eaLnBrk="1" latinLnBrk="0" hangingPunct="1">
        <a:lnSpc>
          <a:spcPct val="90000"/>
        </a:lnSpc>
        <a:spcBef>
          <a:spcPts val="750"/>
        </a:spcBef>
        <a:buFont typeface="Arial" panose="020B0604020202020204" pitchFamily="34" charset="0"/>
        <a:buNone/>
        <a:defRPr sz="1600" b="0" i="0" kern="1200">
          <a:solidFill>
            <a:schemeClr val="tx1"/>
          </a:solidFill>
          <a:latin typeface="PT Serif" panose="020A0603040505020204" pitchFamily="18" charset="77"/>
          <a:ea typeface="+mn-ea"/>
          <a:cs typeface="+mn-cs"/>
        </a:defRPr>
      </a:lvl3pPr>
      <a:lvl4pPr marL="0" indent="0" algn="l" defTabSz="1371600" rtl="0" eaLnBrk="1" latinLnBrk="0" hangingPunct="1">
        <a:lnSpc>
          <a:spcPct val="90000"/>
        </a:lnSpc>
        <a:spcBef>
          <a:spcPts val="750"/>
        </a:spcBef>
        <a:buFont typeface="Arial" panose="020B0604020202020204" pitchFamily="34" charset="0"/>
        <a:buNone/>
        <a:defRPr sz="1200" b="0" i="0" kern="1200">
          <a:solidFill>
            <a:schemeClr val="tx1"/>
          </a:solidFill>
          <a:latin typeface="PT Serif" panose="020A0603040505020204" pitchFamily="18" charset="77"/>
          <a:ea typeface="+mn-ea"/>
          <a:cs typeface="+mn-cs"/>
        </a:defRPr>
      </a:lvl4pPr>
      <a:lvl5pPr marL="0" indent="0" algn="l" defTabSz="1371600" rtl="0" eaLnBrk="1" latinLnBrk="0" hangingPunct="1">
        <a:lnSpc>
          <a:spcPct val="90000"/>
        </a:lnSpc>
        <a:spcBef>
          <a:spcPts val="750"/>
        </a:spcBef>
        <a:buFont typeface="Arial" panose="020B0604020202020204" pitchFamily="34" charset="0"/>
        <a:buNone/>
        <a:defRPr sz="1000" b="0" i="0" kern="1200">
          <a:solidFill>
            <a:schemeClr val="tx1"/>
          </a:solidFill>
          <a:latin typeface="PT Serif" panose="020A0603040505020204" pitchFamily="18"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860"/>
            <a:ext cx="15773400" cy="65280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5998"/>
            <a:ext cx="4114800" cy="547772"/>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057900" y="9535998"/>
            <a:ext cx="6172200" cy="547772"/>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5998"/>
            <a:ext cx="4114800" cy="547772"/>
          </a:xfrm>
          <a:prstGeom prst="rect">
            <a:avLst/>
          </a:prstGeom>
        </p:spPr>
        <p:txBody>
          <a:bodyPr vert="horz" lIns="91440" tIns="45720" rIns="91440" bIns="45720" rtlCol="0" anchor="ctr"/>
          <a:lstStyle>
            <a:lvl1pPr algn="r">
              <a:defRPr sz="1800">
                <a:solidFill>
                  <a:schemeClr val="tx1">
                    <a:tint val="75000"/>
                  </a:schemeClr>
                </a:solidFill>
              </a:defRPr>
            </a:lvl1pPr>
          </a:lstStyle>
          <a:p>
            <a:fld id="{02752262-9B0A-E64D-B1C3-707FD47A2213}" type="slidenum">
              <a:rPr lang="en-US" smtClean="0"/>
              <a:t>‹#›</a:t>
            </a:fld>
            <a:endParaRPr lang="en-US"/>
          </a:p>
        </p:txBody>
      </p:sp>
    </p:spTree>
    <p:extLst>
      <p:ext uri="{BB962C8B-B14F-4D97-AF65-F5344CB8AC3E}">
        <p14:creationId xmlns:p14="http://schemas.microsoft.com/office/powerpoint/2010/main" val="406546568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hyperlink" Target="https://seed.qualtrics.com/jfe/form/SV_9HA1yj75nLwZKSy"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hyperlink" Target="https://creativecommons.org/licenses/by-nc-nd/3.0/" TargetMode="External"/><Relationship Id="rId4" Type="http://schemas.openxmlformats.org/officeDocument/2006/relationships/hyperlink" Target="https://www.hrconnect.cl/atraccion/vamos-al-grano-nueva-ley-de-inclusion-labora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hyperlink" Target="https://seed.qualtrics.com/jfe/form/SV_9HA1yj75nLwZKSy"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mailto:SZucker@connecticutchildrens.org"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a0At2xbQB7w" TargetMode="External"/><Relationship Id="rId2" Type="http://schemas.openxmlformats.org/officeDocument/2006/relationships/hyperlink" Target="https://belonging.berkeley.edu/targeted-universalism" TargetMode="External"/><Relationship Id="rId1" Type="http://schemas.openxmlformats.org/officeDocument/2006/relationships/slideLayout" Target="../slideLayouts/slideLayout12.xml"/><Relationship Id="rId5" Type="http://schemas.openxmlformats.org/officeDocument/2006/relationships/hyperlink" Target="https://www.otheringandbelonging.org/the-problem-of-othering/" TargetMode="External"/><Relationship Id="rId4" Type="http://schemas.openxmlformats.org/officeDocument/2006/relationships/hyperlink" Target="https://belonging.berkeley.edu/podcast-targeted-universalism-john-powel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nina@seedcollab.com" TargetMode="External"/><Relationship Id="rId2" Type="http://schemas.openxmlformats.org/officeDocument/2006/relationships/hyperlink" Target="mailto:evan@seedcollab.com" TargetMode="Externa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hyperlink" Target="mailto:skylar@seedcollab.co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nina@seedcollab.co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mailto:evan@seedcollab.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s://svgsilh.com/673ab7/image/1917895.html" TargetMode="Externa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68921" y="2788132"/>
            <a:ext cx="7415568" cy="2020119"/>
          </a:xfrm>
        </p:spPr>
        <p:txBody>
          <a:bodyPr anchor="t">
            <a:noAutofit/>
          </a:bodyPr>
          <a:lstStyle/>
          <a:p>
            <a:pPr>
              <a:lnSpc>
                <a:spcPts val="8100"/>
              </a:lnSpc>
              <a:spcAft>
                <a:spcPts val="1800"/>
              </a:spcAft>
            </a:pPr>
            <a:r>
              <a:rPr lang="en-US" altLang="zh-CN" sz="6750" b="1">
                <a:solidFill>
                  <a:schemeClr val="bg1"/>
                </a:solidFill>
                <a:ea typeface="Lato" charset="0"/>
                <a:cs typeface="Lato" charset="0"/>
              </a:rPr>
              <a:t>Title</a:t>
            </a:r>
            <a:endParaRPr lang="en-US" sz="5400" b="1">
              <a:solidFill>
                <a:schemeClr val="bg1"/>
              </a:solidFill>
              <a:ea typeface="Lato" charset="0"/>
              <a:cs typeface="Lato" charset="0"/>
            </a:endParaRPr>
          </a:p>
        </p:txBody>
      </p:sp>
      <p:sp>
        <p:nvSpPr>
          <p:cNvPr id="3" name="Rectangle 2"/>
          <p:cNvSpPr/>
          <p:nvPr/>
        </p:nvSpPr>
        <p:spPr>
          <a:xfrm>
            <a:off x="10023894" y="2803084"/>
            <a:ext cx="8070144" cy="6263253"/>
          </a:xfrm>
          <a:prstGeom prst="rect">
            <a:avLst/>
          </a:prstGeom>
          <a:solidFill>
            <a:srgbClr val="DDCBB3">
              <a:alpha val="74000"/>
            </a:srgbClr>
          </a:solidFill>
          <a:ln>
            <a:solidFill>
              <a:schemeClr val="bg2">
                <a:lumMod val="25000"/>
              </a:schemeClr>
            </a:solidFill>
          </a:ln>
        </p:spPr>
        <p:txBody>
          <a:bodyPr wrap="square" lIns="0" rIns="548640">
            <a:spAutoFit/>
          </a:bodyPr>
          <a:lstStyle/>
          <a:p>
            <a:pPr marL="685800" lvl="1" defTabSz="1371600">
              <a:defRPr/>
            </a:pPr>
            <a:endParaRPr lang="en-US" sz="1600" b="1">
              <a:solidFill>
                <a:srgbClr val="2E413A"/>
              </a:solidFill>
              <a:latin typeface="Calibri Light" panose="020F0302020204030204" pitchFamily="34" charset="0"/>
              <a:cs typeface="Calibri Light" panose="020F0302020204030204" pitchFamily="34" charset="0"/>
            </a:endParaRPr>
          </a:p>
          <a:p>
            <a:pPr marL="685800" lvl="1" defTabSz="1371600">
              <a:defRPr/>
            </a:pPr>
            <a:r>
              <a:rPr lang="en-US" sz="2800" b="1">
                <a:solidFill>
                  <a:srgbClr val="2E413A"/>
                </a:solidFill>
                <a:latin typeface="Calibri Light" panose="020F0302020204030204" pitchFamily="34" charset="0"/>
                <a:cs typeface="Calibri Light" panose="020F0302020204030204" pitchFamily="34" charset="0"/>
              </a:rPr>
              <a:t>Targeted Universalism for Help Me Grow </a:t>
            </a:r>
            <a:r>
              <a:rPr lang="en-US" sz="3200" b="1">
                <a:solidFill>
                  <a:srgbClr val="2E413A"/>
                </a:solidFill>
                <a:latin typeface="Calibri Light" panose="020F0302020204030204" pitchFamily="34" charset="0"/>
                <a:cs typeface="Calibri Light" panose="020F0302020204030204" pitchFamily="34" charset="0"/>
              </a:rPr>
              <a:t>Exploration Project Introduction</a:t>
            </a:r>
            <a:endParaRPr lang="en-US" sz="3200">
              <a:solidFill>
                <a:srgbClr val="2E413A"/>
              </a:solidFill>
              <a:latin typeface="Calibri Light" panose="020F0302020204030204" pitchFamily="34" charset="0"/>
              <a:cs typeface="Calibri Light" panose="020F0302020204030204" pitchFamily="34" charset="0"/>
            </a:endParaRPr>
          </a:p>
          <a:p>
            <a:pPr marL="685800" lvl="1" defTabSz="1371600">
              <a:defRPr/>
            </a:pPr>
            <a:r>
              <a:rPr lang="en-US" sz="2800">
                <a:solidFill>
                  <a:srgbClr val="2E413A"/>
                </a:solidFill>
                <a:latin typeface="Calibri Light" panose="020F0302020204030204" pitchFamily="34" charset="0"/>
                <a:cs typeface="Calibri Light" panose="020F0302020204030204" pitchFamily="34" charset="0"/>
              </a:rPr>
              <a:t>April 18, 2024</a:t>
            </a:r>
          </a:p>
          <a:p>
            <a:pPr marL="685800" lvl="1" defTabSz="1371600">
              <a:defRPr/>
            </a:pPr>
            <a:endParaRPr lang="en-US" sz="2400">
              <a:solidFill>
                <a:srgbClr val="2E413A"/>
              </a:solidFill>
              <a:latin typeface="Calibri Light" panose="020F0302020204030204" pitchFamily="34" charset="0"/>
              <a:cs typeface="Calibri Light" panose="020F0302020204030204" pitchFamily="34" charset="0"/>
            </a:endParaRPr>
          </a:p>
          <a:p>
            <a:pPr marL="685800" lvl="1" defTabSz="1371600">
              <a:defRPr/>
            </a:pPr>
            <a:endParaRPr lang="en-US" sz="2400">
              <a:solidFill>
                <a:srgbClr val="2E413A"/>
              </a:solidFill>
              <a:latin typeface="Calibri Light" panose="020F0302020204030204" pitchFamily="34" charset="0"/>
              <a:cs typeface="Calibri Light" panose="020F0302020204030204" pitchFamily="34" charset="0"/>
            </a:endParaRPr>
          </a:p>
          <a:p>
            <a:pPr marL="685800" lvl="1" defTabSz="1371600">
              <a:defRPr/>
            </a:pPr>
            <a:r>
              <a:rPr lang="en-US" sz="2800" b="1">
                <a:solidFill>
                  <a:srgbClr val="2E413A"/>
                </a:solidFill>
                <a:latin typeface="Calibri Light" panose="020F0302020204030204" pitchFamily="34" charset="0"/>
                <a:cs typeface="Calibri Light" panose="020F0302020204030204" pitchFamily="34" charset="0"/>
              </a:rPr>
              <a:t>Sarah </a:t>
            </a:r>
            <a:r>
              <a:rPr lang="en-US" sz="2800" b="1" err="1">
                <a:solidFill>
                  <a:srgbClr val="2E413A"/>
                </a:solidFill>
                <a:latin typeface="Calibri Light" panose="020F0302020204030204" pitchFamily="34" charset="0"/>
                <a:cs typeface="Calibri Light" panose="020F0302020204030204" pitchFamily="34" charset="0"/>
              </a:rPr>
              <a:t>Zucker</a:t>
            </a:r>
            <a:endParaRPr lang="en-US" sz="2800" b="1">
              <a:solidFill>
                <a:srgbClr val="2E413A"/>
              </a:solidFill>
              <a:latin typeface="Calibri Light" panose="020F0302020204030204" pitchFamily="34" charset="0"/>
              <a:cs typeface="Calibri Light" panose="020F0302020204030204" pitchFamily="34" charset="0"/>
            </a:endParaRPr>
          </a:p>
          <a:p>
            <a:pPr marL="685800" lvl="1" defTabSz="1371600">
              <a:defRPr/>
            </a:pPr>
            <a:r>
              <a:rPr lang="en-US" sz="2800" b="1">
                <a:solidFill>
                  <a:srgbClr val="2E413A"/>
                </a:solidFill>
                <a:latin typeface="Calibri Light" panose="020F0302020204030204" pitchFamily="34" charset="0"/>
                <a:cs typeface="Calibri Light" panose="020F0302020204030204" pitchFamily="34" charset="0"/>
              </a:rPr>
              <a:t>Help Me Grow National Center</a:t>
            </a:r>
          </a:p>
          <a:p>
            <a:pPr marL="685800" lvl="1" defTabSz="1371600">
              <a:defRPr/>
            </a:pPr>
            <a:endParaRPr lang="en-US" sz="2800" b="1">
              <a:solidFill>
                <a:srgbClr val="2E413A"/>
              </a:solidFill>
              <a:latin typeface="Calibri Light" panose="020F0302020204030204" pitchFamily="34" charset="0"/>
              <a:cs typeface="Calibri Light" panose="020F0302020204030204" pitchFamily="34" charset="0"/>
            </a:endParaRPr>
          </a:p>
          <a:p>
            <a:pPr marL="685800" lvl="1" defTabSz="1371600">
              <a:defRPr/>
            </a:pPr>
            <a:r>
              <a:rPr lang="en-US" sz="2800" b="1">
                <a:solidFill>
                  <a:srgbClr val="2E413A"/>
                </a:solidFill>
                <a:latin typeface="Calibri Light" panose="020F0302020204030204" pitchFamily="34" charset="0"/>
                <a:cs typeface="Calibri Light" panose="020F0302020204030204" pitchFamily="34" charset="0"/>
              </a:rPr>
              <a:t>Dr. Nina Moreno</a:t>
            </a:r>
          </a:p>
          <a:p>
            <a:pPr marL="685800" lvl="1" defTabSz="1371600">
              <a:defRPr/>
            </a:pPr>
            <a:r>
              <a:rPr lang="en-US" sz="2800" b="1">
                <a:solidFill>
                  <a:srgbClr val="2E413A"/>
                </a:solidFill>
                <a:latin typeface="Calibri Light" panose="020F0302020204030204" pitchFamily="34" charset="0"/>
                <a:cs typeface="Calibri Light" panose="020F0302020204030204" pitchFamily="34" charset="0"/>
              </a:rPr>
              <a:t>Seed Collaborative</a:t>
            </a:r>
          </a:p>
          <a:p>
            <a:pPr marL="685800" lvl="1" defTabSz="1371600">
              <a:defRPr/>
            </a:pPr>
            <a:endParaRPr lang="en-US" sz="2800" b="1">
              <a:solidFill>
                <a:srgbClr val="2E413A"/>
              </a:solidFill>
              <a:latin typeface="Calibri Light" panose="020F0302020204030204" pitchFamily="34" charset="0"/>
              <a:cs typeface="Calibri Light" panose="020F0302020204030204" pitchFamily="34" charset="0"/>
            </a:endParaRPr>
          </a:p>
          <a:p>
            <a:pPr marL="685800" lvl="1" defTabSz="1371600">
              <a:defRPr/>
            </a:pPr>
            <a:r>
              <a:rPr lang="en-US" sz="2800" b="1">
                <a:solidFill>
                  <a:srgbClr val="2E413A"/>
                </a:solidFill>
                <a:latin typeface="Calibri Light" panose="020F0302020204030204" pitchFamily="34" charset="0"/>
                <a:cs typeface="Calibri Light" panose="020F0302020204030204" pitchFamily="34" charset="0"/>
              </a:rPr>
              <a:t>Evan Holland</a:t>
            </a:r>
          </a:p>
          <a:p>
            <a:pPr marL="685800" lvl="1" defTabSz="1371600">
              <a:defRPr/>
            </a:pPr>
            <a:r>
              <a:rPr lang="en-US" sz="2800" b="1">
                <a:solidFill>
                  <a:srgbClr val="2E413A"/>
                </a:solidFill>
                <a:latin typeface="Calibri Light" panose="020F0302020204030204" pitchFamily="34" charset="0"/>
                <a:cs typeface="Calibri Light" panose="020F0302020204030204" pitchFamily="34" charset="0"/>
              </a:rPr>
              <a:t>Seed Collaborative</a:t>
            </a:r>
          </a:p>
          <a:p>
            <a:pPr marL="685800" lvl="1" defTabSz="1371600">
              <a:defRPr/>
            </a:pPr>
            <a:endParaRPr lang="en-US" sz="1050">
              <a:solidFill>
                <a:srgbClr val="2E413A"/>
              </a:solidFill>
              <a:latin typeface="Calibri Light" panose="020F0302020204030204" pitchFamily="34" charset="0"/>
              <a:cs typeface="Calibri Light" panose="020F0302020204030204" pitchFamily="34" charset="0"/>
            </a:endParaRPr>
          </a:p>
          <a:p>
            <a:pPr marL="685800" lvl="1" defTabSz="1371600">
              <a:defRPr/>
            </a:pPr>
            <a:endParaRPr lang="en-US" sz="1050">
              <a:solidFill>
                <a:srgbClr val="2E413A"/>
              </a:solidFill>
              <a:latin typeface="Calibri Light" panose="020F0302020204030204" pitchFamily="34" charset="0"/>
              <a:cs typeface="Calibri Light" panose="020F0302020204030204" pitchFamily="34" charset="0"/>
            </a:endParaRPr>
          </a:p>
        </p:txBody>
      </p:sp>
      <p:sp>
        <p:nvSpPr>
          <p:cNvPr id="4" name="Rectangle 3"/>
          <p:cNvSpPr/>
          <p:nvPr/>
        </p:nvSpPr>
        <p:spPr>
          <a:xfrm>
            <a:off x="0" y="818501"/>
            <a:ext cx="9144000" cy="1754326"/>
          </a:xfrm>
          <a:prstGeom prst="rect">
            <a:avLst/>
          </a:prstGeom>
        </p:spPr>
        <p:txBody>
          <a:bodyPr>
            <a:spAutoFit/>
          </a:bodyPr>
          <a:lstStyle/>
          <a:p>
            <a:pPr algn="ctr" defTabSz="1371600">
              <a:defRPr/>
            </a:pPr>
            <a:r>
              <a:rPr lang="en-US" sz="5400">
                <a:solidFill>
                  <a:srgbClr val="24A1A8"/>
                </a:solidFill>
                <a:latin typeface="Calibri Light" panose="020F0302020204030204" pitchFamily="34" charset="0"/>
                <a:cs typeface="Calibri Light" panose="020F0302020204030204" pitchFamily="34" charset="0"/>
              </a:rPr>
              <a:t>Help Me Grow: </a:t>
            </a:r>
            <a:br>
              <a:rPr lang="en-US" sz="5400">
                <a:solidFill>
                  <a:srgbClr val="24A1A8"/>
                </a:solidFill>
                <a:latin typeface="Calibri Light" panose="020F0302020204030204" pitchFamily="34" charset="0"/>
                <a:cs typeface="Calibri Light" panose="020F0302020204030204" pitchFamily="34" charset="0"/>
              </a:rPr>
            </a:br>
            <a:r>
              <a:rPr lang="en-US" sz="5400">
                <a:solidFill>
                  <a:srgbClr val="24A1A8"/>
                </a:solidFill>
                <a:latin typeface="Calibri Light" panose="020F0302020204030204" pitchFamily="34" charset="0"/>
                <a:cs typeface="Calibri Light" panose="020F0302020204030204" pitchFamily="34" charset="0"/>
              </a:rPr>
              <a:t>So All Children Can Shine</a:t>
            </a:r>
          </a:p>
        </p:txBody>
      </p:sp>
      <p:sp>
        <p:nvSpPr>
          <p:cNvPr id="5" name="Shape 121"/>
          <p:cNvSpPr txBox="1">
            <a:spLocks/>
          </p:cNvSpPr>
          <p:nvPr/>
        </p:nvSpPr>
        <p:spPr>
          <a:xfrm>
            <a:off x="11049154" y="9474883"/>
            <a:ext cx="6019626" cy="566264"/>
          </a:xfrm>
          <a:prstGeom prst="rect">
            <a:avLst/>
          </a:prstGeom>
        </p:spPr>
        <p:txBody>
          <a:bodyPr vert="horz" lIns="137160" tIns="68580" rIns="137160" bIns="6858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900" i="1" kern="1200" spc="38">
                <a:solidFill>
                  <a:srgbClr val="FFFFFF"/>
                </a:solidFill>
                <a:latin typeface="Lato Regular"/>
                <a:ea typeface="Lato Regular"/>
                <a:cs typeface="Lato Regular"/>
                <a:sym typeface="Lato Regular"/>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defTabSz="1371600">
              <a:lnSpc>
                <a:spcPct val="100000"/>
              </a:lnSpc>
              <a:spcBef>
                <a:spcPts val="0"/>
              </a:spcBef>
              <a:buNone/>
              <a:defRPr/>
            </a:pPr>
            <a:r>
              <a:rPr lang="en-US" sz="1200" b="1" i="0" spc="57"/>
              <a:t>Part of Connecticut Children’s Office for Community Child Health</a:t>
            </a:r>
          </a:p>
          <a:p>
            <a:pPr marL="0" indent="0" defTabSz="1371600">
              <a:lnSpc>
                <a:spcPct val="100000"/>
              </a:lnSpc>
              <a:spcBef>
                <a:spcPts val="0"/>
              </a:spcBef>
              <a:buNone/>
              <a:defRPr/>
            </a:pPr>
            <a:r>
              <a:rPr lang="en-US" sz="1200" b="1" i="0" spc="57"/>
              <a:t>www.helpmegrownational.org</a:t>
            </a:r>
          </a:p>
        </p:txBody>
      </p:sp>
      <p:sp>
        <p:nvSpPr>
          <p:cNvPr id="6" name="Shape 123"/>
          <p:cNvSpPr/>
          <p:nvPr/>
        </p:nvSpPr>
        <p:spPr>
          <a:xfrm>
            <a:off x="11049153" y="9239831"/>
            <a:ext cx="6019626" cy="3"/>
          </a:xfrm>
          <a:prstGeom prst="line">
            <a:avLst/>
          </a:prstGeom>
          <a:ln>
            <a:solidFill>
              <a:srgbClr val="FFFFFF"/>
            </a:solidFill>
            <a:miter lim="400000"/>
          </a:ln>
        </p:spPr>
        <p:txBody>
          <a:bodyPr lIns="53579" tIns="53579" rIns="53579" bIns="53579" anchor="ctr"/>
          <a:lstStyle/>
          <a:p>
            <a:pPr defTabSz="1371617">
              <a:defRPr sz="2400"/>
            </a:pPr>
            <a:endParaRPr sz="2531">
              <a:solidFill>
                <a:prstClr val="black"/>
              </a:solidFill>
              <a:latin typeface="Calibri" panose="020F0502020204030204"/>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4998" y="183951"/>
            <a:ext cx="5489040" cy="1411046"/>
          </a:xfrm>
          <a:prstGeom prst="rect">
            <a:avLst/>
          </a:prstGeom>
        </p:spPr>
      </p:pic>
      <p:pic>
        <p:nvPicPr>
          <p:cNvPr id="8" name="Picture 7"/>
          <p:cNvPicPr>
            <a:picLocks noChangeAspect="1"/>
          </p:cNvPicPr>
          <p:nvPr/>
        </p:nvPicPr>
        <p:blipFill>
          <a:blip r:embed="rId4"/>
          <a:stretch>
            <a:fillRect/>
          </a:stretch>
        </p:blipFill>
        <p:spPr>
          <a:xfrm>
            <a:off x="7667738" y="344283"/>
            <a:ext cx="4712311" cy="948436"/>
          </a:xfrm>
          <a:prstGeom prst="rect">
            <a:avLst/>
          </a:prstGeom>
        </p:spPr>
      </p:pic>
    </p:spTree>
    <p:extLst>
      <p:ext uri="{BB962C8B-B14F-4D97-AF65-F5344CB8AC3E}">
        <p14:creationId xmlns:p14="http://schemas.microsoft.com/office/powerpoint/2010/main" val="968607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C4D5F-2651-0642-4BD5-CE7BE20F70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0BFA5-0A02-DF68-30A5-4AC6A9EF535A}"/>
              </a:ext>
            </a:extLst>
          </p:cNvPr>
          <p:cNvSpPr>
            <a:spLocks noGrp="1"/>
          </p:cNvSpPr>
          <p:nvPr>
            <p:ph type="title"/>
          </p:nvPr>
        </p:nvSpPr>
        <p:spPr/>
        <p:txBody>
          <a:bodyPr/>
          <a:lstStyle/>
          <a:p>
            <a:r>
              <a:rPr lang="en-US"/>
              <a:t>TU Exploration Outline</a:t>
            </a:r>
          </a:p>
        </p:txBody>
      </p:sp>
      <p:sp>
        <p:nvSpPr>
          <p:cNvPr id="3" name="Footer Placeholder 2">
            <a:extLst>
              <a:ext uri="{FF2B5EF4-FFF2-40B4-BE49-F238E27FC236}">
                <a16:creationId xmlns:a16="http://schemas.microsoft.com/office/drawing/2014/main" id="{29FABFD3-D0F7-3787-8102-618E62D83293}"/>
              </a:ext>
            </a:extLst>
          </p:cNvPr>
          <p:cNvSpPr>
            <a:spLocks noGrp="1"/>
          </p:cNvSpPr>
          <p:nvPr>
            <p:ph type="ftr" sz="quarter" idx="10"/>
          </p:nvPr>
        </p:nvSpPr>
        <p:spPr/>
        <p:txBody>
          <a:bodyPr/>
          <a:lstStyle/>
          <a:p>
            <a:r>
              <a:rPr lang="en-US"/>
              <a:t>SEED COLLABORATIVE</a:t>
            </a:r>
          </a:p>
        </p:txBody>
      </p:sp>
      <p:cxnSp>
        <p:nvCxnSpPr>
          <p:cNvPr id="5" name="Straight Connector 4">
            <a:extLst>
              <a:ext uri="{FF2B5EF4-FFF2-40B4-BE49-F238E27FC236}">
                <a16:creationId xmlns:a16="http://schemas.microsoft.com/office/drawing/2014/main" id="{0F32C526-EEF6-D416-5D12-A26FC433E026}"/>
              </a:ext>
            </a:extLst>
          </p:cNvPr>
          <p:cNvCxnSpPr>
            <a:cxnSpLocks/>
          </p:cNvCxnSpPr>
          <p:nvPr/>
        </p:nvCxnSpPr>
        <p:spPr>
          <a:xfrm>
            <a:off x="3454400" y="1457325"/>
            <a:ext cx="14833600" cy="0"/>
          </a:xfrm>
          <a:prstGeom prst="line">
            <a:avLst/>
          </a:prstGeom>
          <a:ln w="12700">
            <a:solidFill>
              <a:srgbClr val="CD594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7E5557A-53D6-D11F-3BE8-4BCA328CAD15}"/>
              </a:ext>
            </a:extLst>
          </p:cNvPr>
          <p:cNvSpPr txBox="1"/>
          <p:nvPr/>
        </p:nvSpPr>
        <p:spPr>
          <a:xfrm>
            <a:off x="3581400" y="243840"/>
            <a:ext cx="12771120" cy="830997"/>
          </a:xfrm>
          <a:prstGeom prst="rect">
            <a:avLst/>
          </a:prstGeom>
          <a:noFill/>
        </p:spPr>
        <p:txBody>
          <a:bodyPr wrap="square" rtlCol="0">
            <a:spAutoFit/>
          </a:bodyPr>
          <a:lstStyle/>
          <a:p>
            <a:r>
              <a:rPr lang="en-US" sz="4800" b="1">
                <a:solidFill>
                  <a:srgbClr val="12127E"/>
                </a:solidFill>
                <a:latin typeface="Montserrat" pitchFamily="2" charset="77"/>
              </a:rPr>
              <a:t>Tentative Timeline</a:t>
            </a:r>
          </a:p>
        </p:txBody>
      </p:sp>
      <p:sp>
        <p:nvSpPr>
          <p:cNvPr id="14" name="TextBox 13">
            <a:extLst>
              <a:ext uri="{FF2B5EF4-FFF2-40B4-BE49-F238E27FC236}">
                <a16:creationId xmlns:a16="http://schemas.microsoft.com/office/drawing/2014/main" id="{C55A8577-8F31-44FC-70E3-1DD6EDC631D0}"/>
              </a:ext>
            </a:extLst>
          </p:cNvPr>
          <p:cNvSpPr txBox="1"/>
          <p:nvPr/>
        </p:nvSpPr>
        <p:spPr>
          <a:xfrm>
            <a:off x="3822700" y="1737360"/>
            <a:ext cx="14097000" cy="5847755"/>
          </a:xfrm>
          <a:prstGeom prst="rect">
            <a:avLst/>
          </a:prstGeom>
          <a:noFill/>
        </p:spPr>
        <p:txBody>
          <a:bodyPr wrap="square" rtlCol="0">
            <a:spAutoFit/>
          </a:bodyPr>
          <a:lstStyle/>
          <a:p>
            <a:pPr marL="0" marR="0">
              <a:spcBef>
                <a:spcPts val="0"/>
              </a:spcBef>
              <a:spcAft>
                <a:spcPts val="0"/>
              </a:spcAft>
            </a:pPr>
            <a:r>
              <a:rPr lang="en-US" sz="1800" b="1" kern="100">
                <a:solidFill>
                  <a:srgbClr val="000000"/>
                </a:solidFill>
                <a:effectLst/>
                <a:highlight>
                  <a:srgbClr val="FFFF00"/>
                </a:highlight>
                <a:latin typeface="Montserrat" pitchFamily="2" charset="77"/>
                <a:ea typeface="Calibri" panose="020F0502020204030204" pitchFamily="34" charset="0"/>
                <a:cs typeface="Calibri" panose="020F0502020204030204" pitchFamily="34"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solidFill>
                  <a:srgbClr val="000000"/>
                </a:solidFill>
                <a:effectLst/>
                <a:highlight>
                  <a:srgbClr val="FFFF00"/>
                </a:highlight>
                <a:latin typeface="Montserrat" pitchFamily="2" charset="77"/>
                <a:ea typeface="Calibri" panose="020F0502020204030204" pitchFamily="34" charset="0"/>
                <a:cs typeface="Calibri" panose="020F0502020204030204" pitchFamily="34"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solidFill>
                  <a:srgbClr val="000000"/>
                </a:solidFill>
                <a:effectLst/>
                <a:highlight>
                  <a:srgbClr val="FFFF00"/>
                </a:highlight>
                <a:latin typeface="Montserrat" pitchFamily="2" charset="77"/>
                <a:ea typeface="Calibri" panose="020F0502020204030204" pitchFamily="34" charset="0"/>
                <a:cs typeface="Calibri" panose="020F0502020204030204" pitchFamily="34"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b="1" kern="100">
                <a:solidFill>
                  <a:srgbClr val="12127E"/>
                </a:solidFill>
                <a:effectLst/>
                <a:latin typeface="Montserrat" pitchFamily="2" charset="77"/>
                <a:ea typeface="Calibri" panose="020F0502020204030204" pitchFamily="34" charset="0"/>
                <a:cs typeface="Calibri" panose="020F0502020204030204" pitchFamily="34" charset="0"/>
              </a:rPr>
              <a:t>April </a:t>
            </a:r>
            <a:r>
              <a:rPr lang="en-US" sz="3200" b="1" kern="100">
                <a:solidFill>
                  <a:srgbClr val="12127E"/>
                </a:solidFill>
                <a:latin typeface="Montserrat" pitchFamily="2" charset="77"/>
                <a:ea typeface="Calibri" panose="020F0502020204030204" pitchFamily="34" charset="0"/>
                <a:cs typeface="Calibri" panose="020F0502020204030204" pitchFamily="34" charset="0"/>
              </a:rPr>
              <a:t>2024</a:t>
            </a:r>
            <a:r>
              <a:rPr lang="en-US" sz="3200" b="1" kern="100">
                <a:solidFill>
                  <a:srgbClr val="12127E"/>
                </a:solidFill>
                <a:effectLst/>
                <a:latin typeface="Montserrat" pitchFamily="2" charset="77"/>
                <a:ea typeface="Calibri" panose="020F0502020204030204" pitchFamily="34" charset="0"/>
                <a:cs typeface="Calibri" panose="020F0502020204030204" pitchFamily="34" charset="0"/>
              </a:rPr>
              <a:t>- </a:t>
            </a:r>
            <a:r>
              <a:rPr lang="en-US" sz="3200" kern="100">
                <a:solidFill>
                  <a:srgbClr val="12127E"/>
                </a:solidFill>
                <a:effectLst/>
                <a:latin typeface="Montserrat" pitchFamily="2" charset="77"/>
                <a:ea typeface="Calibri" panose="020F0502020204030204" pitchFamily="34" charset="0"/>
                <a:cs typeface="Calibri" panose="020F0502020204030204" pitchFamily="34" charset="0"/>
              </a:rPr>
              <a:t>Introductory Meeting</a:t>
            </a:r>
            <a:endParaRPr lang="en-US" sz="320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r>
              <a:rPr lang="en-US" sz="3200" kern="100">
                <a:solidFill>
                  <a:srgbClr val="12127E"/>
                </a:solidFill>
                <a:effectLst/>
                <a:latin typeface="Montserrat" pitchFamily="2" charset="77"/>
                <a:ea typeface="Calibri" panose="020F0502020204030204" pitchFamily="34" charset="0"/>
                <a:cs typeface="Calibri" panose="020F0502020204030204" pitchFamily="34" charset="0"/>
              </a:rPr>
              <a:t> </a:t>
            </a:r>
            <a:endParaRPr lang="en-US" sz="320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r>
              <a:rPr lang="en-US" sz="3200" b="1" kern="100">
                <a:solidFill>
                  <a:srgbClr val="12127E"/>
                </a:solidFill>
                <a:effectLst/>
                <a:latin typeface="Montserrat" pitchFamily="2" charset="77"/>
                <a:ea typeface="Calibri" panose="020F0502020204030204" pitchFamily="34" charset="0"/>
                <a:cs typeface="Calibri" panose="020F0502020204030204" pitchFamily="34" charset="0"/>
              </a:rPr>
              <a:t>May 2024- </a:t>
            </a:r>
            <a:r>
              <a:rPr lang="en-US" sz="3200" kern="100">
                <a:solidFill>
                  <a:srgbClr val="12127E"/>
                </a:solidFill>
                <a:effectLst/>
                <a:latin typeface="Montserrat" pitchFamily="2" charset="77"/>
                <a:ea typeface="Calibri" panose="020F0502020204030204" pitchFamily="34" charset="0"/>
                <a:cs typeface="Calibri" panose="020F0502020204030204" pitchFamily="34" charset="0"/>
              </a:rPr>
              <a:t>Schedule and conduct interviews and focus groups</a:t>
            </a:r>
          </a:p>
          <a:p>
            <a:pPr marL="0" marR="0">
              <a:spcBef>
                <a:spcPts val="0"/>
              </a:spcBef>
              <a:spcAft>
                <a:spcPts val="0"/>
              </a:spcAft>
            </a:pPr>
            <a:r>
              <a:rPr lang="en-US" sz="3200" kern="100">
                <a:solidFill>
                  <a:srgbClr val="12127E"/>
                </a:solidFill>
                <a:effectLst/>
                <a:latin typeface="Montserrat" pitchFamily="2" charset="77"/>
                <a:ea typeface="Calibri" panose="020F0502020204030204" pitchFamily="34" charset="0"/>
                <a:cs typeface="Calibri" panose="020F0502020204030204" pitchFamily="34" charset="0"/>
              </a:rPr>
              <a:t> </a:t>
            </a:r>
            <a:endParaRPr lang="en-US" sz="320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r>
              <a:rPr lang="en-US" sz="3200" b="1" kern="100">
                <a:solidFill>
                  <a:srgbClr val="12127E"/>
                </a:solidFill>
                <a:effectLst/>
                <a:latin typeface="Montserrat" pitchFamily="2" charset="77"/>
                <a:ea typeface="Calibri" panose="020F0502020204030204" pitchFamily="34" charset="0"/>
                <a:cs typeface="Calibri" panose="020F0502020204030204" pitchFamily="34" charset="0"/>
              </a:rPr>
              <a:t>August 2024</a:t>
            </a:r>
            <a:r>
              <a:rPr lang="en-US" sz="3200" kern="100">
                <a:solidFill>
                  <a:srgbClr val="12127E"/>
                </a:solidFill>
                <a:effectLst/>
                <a:latin typeface="Montserrat" pitchFamily="2" charset="77"/>
                <a:ea typeface="Calibri" panose="020F0502020204030204" pitchFamily="34" charset="0"/>
                <a:cs typeface="Calibri" panose="020F0502020204030204" pitchFamily="34" charset="0"/>
              </a:rPr>
              <a:t>- Launch survey</a:t>
            </a:r>
            <a:endParaRPr lang="en-US" sz="320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r>
              <a:rPr lang="en-US" sz="3200" kern="100">
                <a:solidFill>
                  <a:srgbClr val="12127E"/>
                </a:solidFill>
                <a:effectLst/>
                <a:latin typeface="Montserrat" pitchFamily="2" charset="77"/>
                <a:ea typeface="Calibri" panose="020F0502020204030204" pitchFamily="34" charset="0"/>
                <a:cs typeface="Calibri" panose="020F0502020204030204" pitchFamily="34" charset="0"/>
              </a:rPr>
              <a:t> </a:t>
            </a:r>
            <a:endParaRPr lang="en-US" sz="320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r>
              <a:rPr lang="en-US" sz="3200" b="1" kern="100">
                <a:solidFill>
                  <a:srgbClr val="12127E"/>
                </a:solidFill>
                <a:effectLst/>
                <a:latin typeface="Montserrat" pitchFamily="2" charset="77"/>
                <a:ea typeface="Calibri" panose="020F0502020204030204" pitchFamily="34" charset="0"/>
                <a:cs typeface="Calibri" panose="020F0502020204030204" pitchFamily="34" charset="0"/>
              </a:rPr>
              <a:t>September 2024</a:t>
            </a:r>
            <a:r>
              <a:rPr lang="en-US" sz="3200" kern="100">
                <a:solidFill>
                  <a:srgbClr val="12127E"/>
                </a:solidFill>
                <a:effectLst/>
                <a:latin typeface="Montserrat" pitchFamily="2" charset="77"/>
                <a:ea typeface="Calibri" panose="020F0502020204030204" pitchFamily="34" charset="0"/>
                <a:cs typeface="Calibri" panose="020F0502020204030204" pitchFamily="34" charset="0"/>
              </a:rPr>
              <a:t>- Close survey</a:t>
            </a:r>
            <a:endParaRPr lang="en-US" sz="320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r>
              <a:rPr lang="en-US" sz="3200" kern="100">
                <a:solidFill>
                  <a:srgbClr val="12127E"/>
                </a:solidFill>
                <a:effectLst/>
                <a:latin typeface="Montserrat" pitchFamily="2" charset="77"/>
                <a:ea typeface="Calibri" panose="020F0502020204030204" pitchFamily="34" charset="0"/>
                <a:cs typeface="Calibri" panose="020F0502020204030204" pitchFamily="34" charset="0"/>
              </a:rPr>
              <a:t> </a:t>
            </a:r>
            <a:endParaRPr lang="en-US" sz="320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r>
              <a:rPr lang="en-US" sz="3200" b="1" kern="100">
                <a:solidFill>
                  <a:srgbClr val="12127E"/>
                </a:solidFill>
                <a:effectLst/>
                <a:latin typeface="Montserrat" pitchFamily="2" charset="77"/>
                <a:ea typeface="Calibri" panose="020F0502020204030204" pitchFamily="34" charset="0"/>
                <a:cs typeface="Calibri" panose="020F0502020204030204" pitchFamily="34" charset="0"/>
              </a:rPr>
              <a:t>October </a:t>
            </a:r>
            <a:r>
              <a:rPr lang="en-US" sz="3200" b="1" kern="100">
                <a:solidFill>
                  <a:srgbClr val="12127E"/>
                </a:solidFill>
                <a:latin typeface="Montserrat" pitchFamily="2" charset="77"/>
                <a:ea typeface="Calibri" panose="020F0502020204030204" pitchFamily="34" charset="0"/>
                <a:cs typeface="Calibri" panose="020F0502020204030204" pitchFamily="34" charset="0"/>
              </a:rPr>
              <a:t>2024</a:t>
            </a:r>
            <a:r>
              <a:rPr lang="en-US" sz="3200" kern="100">
                <a:solidFill>
                  <a:srgbClr val="12127E"/>
                </a:solidFill>
                <a:effectLst/>
                <a:latin typeface="Montserrat" pitchFamily="2" charset="77"/>
                <a:ea typeface="Calibri" panose="020F0502020204030204" pitchFamily="34" charset="0"/>
                <a:cs typeface="Calibri" panose="020F0502020204030204" pitchFamily="34" charset="0"/>
              </a:rPr>
              <a:t>- Finalize Assessment Report</a:t>
            </a:r>
            <a:endParaRPr lang="en-US" sz="3200" kern="100">
              <a:solidFill>
                <a:srgbClr val="12127E"/>
              </a:solidFill>
              <a:effectLst/>
              <a:latin typeface="Montserrat" pitchFamily="2" charset="77"/>
              <a:ea typeface="Calibri" panose="020F0502020204030204" pitchFamily="34" charset="0"/>
              <a:cs typeface="Times New Roman" panose="02020603050405020304" pitchFamily="18" charset="0"/>
            </a:endParaRPr>
          </a:p>
          <a:p>
            <a:endParaRPr lang="en-US" sz="3200">
              <a:solidFill>
                <a:srgbClr val="12127E"/>
              </a:solidFill>
              <a:latin typeface="Montserrat" pitchFamily="2" charset="77"/>
            </a:endParaRPr>
          </a:p>
        </p:txBody>
      </p:sp>
    </p:spTree>
    <p:extLst>
      <p:ext uri="{BB962C8B-B14F-4D97-AF65-F5344CB8AC3E}">
        <p14:creationId xmlns:p14="http://schemas.microsoft.com/office/powerpoint/2010/main" val="1675544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4A3DF9-E456-2720-8B01-D2221AE6C314}"/>
              </a:ext>
            </a:extLst>
          </p:cNvPr>
          <p:cNvSpPr>
            <a:spLocks noGrp="1"/>
          </p:cNvSpPr>
          <p:nvPr>
            <p:ph type="ftr" sz="quarter" idx="10"/>
          </p:nvPr>
        </p:nvSpPr>
        <p:spPr/>
        <p:txBody>
          <a:bodyPr/>
          <a:lstStyle/>
          <a:p>
            <a:r>
              <a:rPr lang="en-US"/>
              <a:t>SEED COLLABORATIVE</a:t>
            </a:r>
          </a:p>
        </p:txBody>
      </p:sp>
      <p:cxnSp>
        <p:nvCxnSpPr>
          <p:cNvPr id="5" name="Straight Connector 4">
            <a:extLst>
              <a:ext uri="{FF2B5EF4-FFF2-40B4-BE49-F238E27FC236}">
                <a16:creationId xmlns:a16="http://schemas.microsoft.com/office/drawing/2014/main" id="{5867FFED-B934-4FF4-56A7-821B7BEA6183}"/>
              </a:ext>
            </a:extLst>
          </p:cNvPr>
          <p:cNvCxnSpPr/>
          <p:nvPr/>
        </p:nvCxnSpPr>
        <p:spPr>
          <a:xfrm>
            <a:off x="15354300" y="0"/>
            <a:ext cx="0" cy="10288588"/>
          </a:xfrm>
          <a:prstGeom prst="line">
            <a:avLst/>
          </a:prstGeom>
          <a:ln w="12700">
            <a:solidFill>
              <a:srgbClr val="CD594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D26E973-25B1-701E-D378-40D249A91D5E}"/>
              </a:ext>
            </a:extLst>
          </p:cNvPr>
          <p:cNvSpPr txBox="1"/>
          <p:nvPr/>
        </p:nvSpPr>
        <p:spPr>
          <a:xfrm>
            <a:off x="4381500" y="3743910"/>
            <a:ext cx="9525000" cy="2800767"/>
          </a:xfrm>
          <a:prstGeom prst="rect">
            <a:avLst/>
          </a:prstGeom>
          <a:noFill/>
        </p:spPr>
        <p:txBody>
          <a:bodyPr wrap="square" rtlCol="0">
            <a:spAutoFit/>
          </a:bodyPr>
          <a:lstStyle/>
          <a:p>
            <a:pPr algn="ctr"/>
            <a:r>
              <a:rPr lang="en-US" sz="8800" b="1">
                <a:solidFill>
                  <a:srgbClr val="12127E"/>
                </a:solidFill>
                <a:latin typeface="Montserrat" panose="00000500000000000000" pitchFamily="2" charset="0"/>
              </a:rPr>
              <a:t>Clarifying Questions</a:t>
            </a:r>
          </a:p>
        </p:txBody>
      </p:sp>
    </p:spTree>
    <p:extLst>
      <p:ext uri="{BB962C8B-B14F-4D97-AF65-F5344CB8AC3E}">
        <p14:creationId xmlns:p14="http://schemas.microsoft.com/office/powerpoint/2010/main" val="3576271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2AFC4-1B0A-F04E-91F7-AC6D4B01914E}"/>
              </a:ext>
            </a:extLst>
          </p:cNvPr>
          <p:cNvSpPr>
            <a:spLocks noGrp="1"/>
          </p:cNvSpPr>
          <p:nvPr>
            <p:ph type="title"/>
          </p:nvPr>
        </p:nvSpPr>
        <p:spPr/>
        <p:txBody>
          <a:bodyPr/>
          <a:lstStyle/>
          <a:p>
            <a:r>
              <a:rPr lang="en-US"/>
              <a:t>TU Exploration Outline</a:t>
            </a:r>
          </a:p>
        </p:txBody>
      </p:sp>
      <p:sp>
        <p:nvSpPr>
          <p:cNvPr id="3" name="Footer Placeholder 2">
            <a:extLst>
              <a:ext uri="{FF2B5EF4-FFF2-40B4-BE49-F238E27FC236}">
                <a16:creationId xmlns:a16="http://schemas.microsoft.com/office/drawing/2014/main" id="{9E27308B-D48D-644B-8493-BFF501494FE0}"/>
              </a:ext>
            </a:extLst>
          </p:cNvPr>
          <p:cNvSpPr>
            <a:spLocks noGrp="1"/>
          </p:cNvSpPr>
          <p:nvPr>
            <p:ph type="ftr" sz="quarter" idx="10"/>
          </p:nvPr>
        </p:nvSpPr>
        <p:spPr/>
        <p:txBody>
          <a:bodyPr/>
          <a:lstStyle/>
          <a:p>
            <a:r>
              <a:rPr lang="en-US"/>
              <a:t>SEED COLLABORATIVE</a:t>
            </a:r>
          </a:p>
        </p:txBody>
      </p:sp>
      <p:cxnSp>
        <p:nvCxnSpPr>
          <p:cNvPr id="5" name="Straight Connector 4">
            <a:extLst>
              <a:ext uri="{FF2B5EF4-FFF2-40B4-BE49-F238E27FC236}">
                <a16:creationId xmlns:a16="http://schemas.microsoft.com/office/drawing/2014/main" id="{302F16B6-55DD-A374-7D18-8E048AFA933B}"/>
              </a:ext>
            </a:extLst>
          </p:cNvPr>
          <p:cNvCxnSpPr>
            <a:cxnSpLocks/>
          </p:cNvCxnSpPr>
          <p:nvPr/>
        </p:nvCxnSpPr>
        <p:spPr>
          <a:xfrm>
            <a:off x="3454400" y="1457325"/>
            <a:ext cx="14833600" cy="0"/>
          </a:xfrm>
          <a:prstGeom prst="line">
            <a:avLst/>
          </a:prstGeom>
          <a:ln w="12700">
            <a:solidFill>
              <a:srgbClr val="CD594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A723BE0-7C9E-FFA8-C092-9F996E53F76C}"/>
              </a:ext>
            </a:extLst>
          </p:cNvPr>
          <p:cNvSpPr txBox="1"/>
          <p:nvPr/>
        </p:nvSpPr>
        <p:spPr>
          <a:xfrm>
            <a:off x="3581400" y="243840"/>
            <a:ext cx="12771120" cy="830997"/>
          </a:xfrm>
          <a:prstGeom prst="rect">
            <a:avLst/>
          </a:prstGeom>
          <a:noFill/>
        </p:spPr>
        <p:txBody>
          <a:bodyPr wrap="square" rtlCol="0">
            <a:spAutoFit/>
          </a:bodyPr>
          <a:lstStyle/>
          <a:p>
            <a:r>
              <a:rPr lang="en-US" sz="4800" b="1" i="1">
                <a:solidFill>
                  <a:srgbClr val="12127E"/>
                </a:solidFill>
                <a:latin typeface="Montserrat" panose="00000500000000000000" pitchFamily="2" charset="0"/>
              </a:rPr>
              <a:t>How To get Involved</a:t>
            </a:r>
          </a:p>
        </p:txBody>
      </p:sp>
      <p:sp>
        <p:nvSpPr>
          <p:cNvPr id="14" name="TextBox 13">
            <a:extLst>
              <a:ext uri="{FF2B5EF4-FFF2-40B4-BE49-F238E27FC236}">
                <a16:creationId xmlns:a16="http://schemas.microsoft.com/office/drawing/2014/main" id="{4D34D00F-42E4-F205-5D72-10296E8A5A9D}"/>
              </a:ext>
            </a:extLst>
          </p:cNvPr>
          <p:cNvSpPr txBox="1"/>
          <p:nvPr/>
        </p:nvSpPr>
        <p:spPr>
          <a:xfrm>
            <a:off x="3581400" y="1261872"/>
            <a:ext cx="14097000" cy="2909066"/>
          </a:xfrm>
          <a:prstGeom prst="rect">
            <a:avLst/>
          </a:prstGeom>
          <a:noFill/>
        </p:spPr>
        <p:txBody>
          <a:bodyPr wrap="square" lIns="91440" tIns="45720" rIns="91440" bIns="45720" rtlCol="0" anchor="t">
            <a:spAutoFit/>
          </a:bodyPr>
          <a:lstStyle/>
          <a:p>
            <a:pPr marL="457200" indent="-457200">
              <a:lnSpc>
                <a:spcPct val="200000"/>
              </a:lnSpc>
              <a:buFont typeface="Arial" panose="020B0604020202020204" pitchFamily="34" charset="0"/>
              <a:buChar char="•"/>
            </a:pPr>
            <a:r>
              <a:rPr lang="en-US" sz="3200">
                <a:solidFill>
                  <a:srgbClr val="12127E"/>
                </a:solidFill>
                <a:latin typeface="Montserrat" panose="00000500000000000000" pitchFamily="2" charset="0"/>
              </a:rPr>
              <a:t>If you are interested in participating in this exploration, please complete this form: </a:t>
            </a:r>
            <a:r>
              <a:rPr lang="en-US" sz="3200">
                <a:latin typeface="Montserrat" pitchFamily="2" charset="77"/>
                <a:hlinkClick r:id="rId2" tooltip="https://seed.qualtrics.com/jfe/form/sv_9ha1yj75nlwzksy"/>
              </a:rPr>
              <a:t>https://seed.qualtrics.com/jfe/form/SV_9HA1yj75nLwZKSy</a:t>
            </a:r>
            <a:endParaRPr lang="en-US">
              <a:latin typeface="Montserrat" pitchFamily="2" charset="77"/>
            </a:endParaRPr>
          </a:p>
        </p:txBody>
      </p:sp>
    </p:spTree>
    <p:extLst>
      <p:ext uri="{BB962C8B-B14F-4D97-AF65-F5344CB8AC3E}">
        <p14:creationId xmlns:p14="http://schemas.microsoft.com/office/powerpoint/2010/main" val="3297712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4A3DF9-E456-2720-8B01-D2221AE6C314}"/>
              </a:ext>
            </a:extLst>
          </p:cNvPr>
          <p:cNvSpPr>
            <a:spLocks noGrp="1"/>
          </p:cNvSpPr>
          <p:nvPr>
            <p:ph type="ftr" sz="quarter" idx="10"/>
          </p:nvPr>
        </p:nvSpPr>
        <p:spPr/>
        <p:txBody>
          <a:bodyPr/>
          <a:lstStyle/>
          <a:p>
            <a:r>
              <a:rPr lang="en-US"/>
              <a:t>SEED COLLABORATIVE</a:t>
            </a:r>
          </a:p>
        </p:txBody>
      </p:sp>
      <p:cxnSp>
        <p:nvCxnSpPr>
          <p:cNvPr id="5" name="Straight Connector 4">
            <a:extLst>
              <a:ext uri="{FF2B5EF4-FFF2-40B4-BE49-F238E27FC236}">
                <a16:creationId xmlns:a16="http://schemas.microsoft.com/office/drawing/2014/main" id="{5867FFED-B934-4FF4-56A7-821B7BEA6183}"/>
              </a:ext>
            </a:extLst>
          </p:cNvPr>
          <p:cNvCxnSpPr/>
          <p:nvPr/>
        </p:nvCxnSpPr>
        <p:spPr>
          <a:xfrm>
            <a:off x="15354300" y="0"/>
            <a:ext cx="0" cy="10288588"/>
          </a:xfrm>
          <a:prstGeom prst="line">
            <a:avLst/>
          </a:prstGeom>
          <a:ln w="12700">
            <a:solidFill>
              <a:srgbClr val="CD594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D26E973-25B1-701E-D378-40D249A91D5E}"/>
              </a:ext>
            </a:extLst>
          </p:cNvPr>
          <p:cNvSpPr txBox="1"/>
          <p:nvPr/>
        </p:nvSpPr>
        <p:spPr>
          <a:xfrm>
            <a:off x="4207771" y="2389694"/>
            <a:ext cx="9525000" cy="5509200"/>
          </a:xfrm>
          <a:prstGeom prst="rect">
            <a:avLst/>
          </a:prstGeom>
          <a:noFill/>
        </p:spPr>
        <p:txBody>
          <a:bodyPr wrap="square" rtlCol="0">
            <a:spAutoFit/>
          </a:bodyPr>
          <a:lstStyle/>
          <a:p>
            <a:pPr algn="ctr"/>
            <a:r>
              <a:rPr lang="en-US" sz="8800" b="1">
                <a:solidFill>
                  <a:srgbClr val="12127E"/>
                </a:solidFill>
                <a:latin typeface="Montserrat" panose="00000500000000000000" pitchFamily="2" charset="0"/>
              </a:rPr>
              <a:t>Brief Overview of Definitions &amp; Targeted Universalism</a:t>
            </a:r>
          </a:p>
        </p:txBody>
      </p:sp>
    </p:spTree>
    <p:extLst>
      <p:ext uri="{BB962C8B-B14F-4D97-AF65-F5344CB8AC3E}">
        <p14:creationId xmlns:p14="http://schemas.microsoft.com/office/powerpoint/2010/main" val="4181441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6D88A-6C75-8645-BD2D-E9B3EC571C69}"/>
              </a:ext>
            </a:extLst>
          </p:cNvPr>
          <p:cNvSpPr>
            <a:spLocks noGrp="1"/>
          </p:cNvSpPr>
          <p:nvPr>
            <p:ph idx="1"/>
          </p:nvPr>
        </p:nvSpPr>
        <p:spPr>
          <a:xfrm>
            <a:off x="6722919" y="1341116"/>
            <a:ext cx="11019650" cy="9262533"/>
          </a:xfrm>
          <a:noFill/>
        </p:spPr>
        <p:txBody>
          <a:bodyPr anchor="t">
            <a:noAutofit/>
          </a:bodyPr>
          <a:lstStyle/>
          <a:p>
            <a:pPr marL="457200" indent="-457200">
              <a:lnSpc>
                <a:spcPct val="100000"/>
              </a:lnSpc>
              <a:buFont typeface="Arial" panose="020B0604020202020204" pitchFamily="34" charset="0"/>
              <a:buChar char="•"/>
            </a:pPr>
            <a:r>
              <a:rPr lang="en-US" sz="3200" i="0">
                <a:latin typeface="Montserrat" pitchFamily="2" charset="77"/>
              </a:rPr>
              <a:t>Doing what is fair or just</a:t>
            </a:r>
          </a:p>
          <a:p>
            <a:pPr marL="457200" indent="-457200">
              <a:lnSpc>
                <a:spcPct val="100000"/>
              </a:lnSpc>
              <a:buFont typeface="Arial" panose="020B0604020202020204" pitchFamily="34" charset="0"/>
              <a:buChar char="•"/>
            </a:pPr>
            <a:endParaRPr lang="en-US" sz="3200" i="0">
              <a:latin typeface="Montserrat" pitchFamily="2" charset="77"/>
            </a:endParaRPr>
          </a:p>
          <a:p>
            <a:pPr marL="457200" indent="-457200">
              <a:lnSpc>
                <a:spcPct val="100000"/>
              </a:lnSpc>
              <a:buFont typeface="Arial" panose="020B0604020202020204" pitchFamily="34" charset="0"/>
              <a:buChar char="•"/>
            </a:pPr>
            <a:r>
              <a:rPr lang="en-US" sz="3200" i="0">
                <a:latin typeface="Montserrat" pitchFamily="2" charset="77"/>
              </a:rPr>
              <a:t>Addressing disparities and oppression</a:t>
            </a:r>
          </a:p>
          <a:p>
            <a:pPr marL="457200" indent="-457200">
              <a:lnSpc>
                <a:spcPct val="100000"/>
              </a:lnSpc>
              <a:buFont typeface="Arial" panose="020B0604020202020204" pitchFamily="34" charset="0"/>
              <a:buChar char="•"/>
            </a:pPr>
            <a:endParaRPr lang="en-US" sz="3200" i="0">
              <a:latin typeface="Montserrat" pitchFamily="2" charset="77"/>
            </a:endParaRPr>
          </a:p>
          <a:p>
            <a:pPr marL="457200" indent="-457200">
              <a:lnSpc>
                <a:spcPct val="100000"/>
              </a:lnSpc>
              <a:buFont typeface="Arial" panose="020B0604020202020204" pitchFamily="34" charset="0"/>
              <a:buChar char="•"/>
            </a:pPr>
            <a:r>
              <a:rPr lang="en-US" sz="3200" i="0">
                <a:latin typeface="Montserrat" pitchFamily="2" charset="77"/>
              </a:rPr>
              <a:t>Challenging forms of othering</a:t>
            </a:r>
          </a:p>
          <a:p>
            <a:pPr marL="457200" indent="-457200">
              <a:lnSpc>
                <a:spcPct val="100000"/>
              </a:lnSpc>
              <a:buFont typeface="Arial" panose="020B0604020202020204" pitchFamily="34" charset="0"/>
              <a:buChar char="•"/>
            </a:pPr>
            <a:endParaRPr lang="en-US" sz="3200" i="0">
              <a:latin typeface="Montserrat" pitchFamily="2" charset="77"/>
            </a:endParaRPr>
          </a:p>
          <a:p>
            <a:pPr marL="457200" indent="-457200">
              <a:lnSpc>
                <a:spcPct val="100000"/>
              </a:lnSpc>
              <a:buFont typeface="Arial" panose="020B0604020202020204" pitchFamily="34" charset="0"/>
              <a:buChar char="•"/>
            </a:pPr>
            <a:r>
              <a:rPr lang="en-US" sz="3200" i="0">
                <a:latin typeface="Montserrat" pitchFamily="2" charset="77"/>
              </a:rPr>
              <a:t>Considering people’s needs and circumstances</a:t>
            </a:r>
          </a:p>
          <a:p>
            <a:pPr marL="457200" indent="-457200">
              <a:lnSpc>
                <a:spcPct val="100000"/>
              </a:lnSpc>
              <a:buFont typeface="Arial" panose="020B0604020202020204" pitchFamily="34" charset="0"/>
              <a:buChar char="•"/>
            </a:pPr>
            <a:endParaRPr lang="en-US" sz="3200" i="0">
              <a:latin typeface="Montserrat" pitchFamily="2" charset="77"/>
            </a:endParaRPr>
          </a:p>
          <a:p>
            <a:pPr marL="457200" indent="-457200">
              <a:lnSpc>
                <a:spcPct val="100000"/>
              </a:lnSpc>
              <a:buFont typeface="Arial" panose="020B0604020202020204" pitchFamily="34" charset="0"/>
              <a:buChar char="•"/>
            </a:pPr>
            <a:r>
              <a:rPr lang="en-US" sz="3200" b="1" i="0">
                <a:solidFill>
                  <a:srgbClr val="12127E"/>
                </a:solidFill>
                <a:latin typeface="Montserrat" pitchFamily="2" charset="77"/>
              </a:rPr>
              <a:t>Equity ≠ Equality</a:t>
            </a:r>
          </a:p>
          <a:p>
            <a:pPr>
              <a:lnSpc>
                <a:spcPct val="150000"/>
              </a:lnSpc>
            </a:pPr>
            <a:br>
              <a:rPr lang="en-US" i="0"/>
            </a:br>
            <a:endParaRPr lang="en-US" i="0"/>
          </a:p>
        </p:txBody>
      </p:sp>
      <p:sp>
        <p:nvSpPr>
          <p:cNvPr id="6" name="Title 1">
            <a:extLst>
              <a:ext uri="{FF2B5EF4-FFF2-40B4-BE49-F238E27FC236}">
                <a16:creationId xmlns:a16="http://schemas.microsoft.com/office/drawing/2014/main" id="{6144BA1F-02BE-7F49-A158-6E80FAD48AF5}"/>
              </a:ext>
            </a:extLst>
          </p:cNvPr>
          <p:cNvSpPr>
            <a:spLocks noGrp="1"/>
          </p:cNvSpPr>
          <p:nvPr>
            <p:ph type="title"/>
          </p:nvPr>
        </p:nvSpPr>
        <p:spPr>
          <a:xfrm>
            <a:off x="972619" y="1341116"/>
            <a:ext cx="5255379" cy="7606353"/>
          </a:xfrm>
          <a:solidFill>
            <a:srgbClr val="002060"/>
          </a:solidFill>
        </p:spPr>
        <p:txBody>
          <a:bodyPr anchor="ctr"/>
          <a:lstStyle/>
          <a:p>
            <a:r>
              <a:rPr lang="en-US" spc="0">
                <a:solidFill>
                  <a:schemeClr val="bg1"/>
                </a:solidFill>
              </a:rPr>
              <a:t> </a:t>
            </a:r>
            <a:r>
              <a:rPr lang="en-US" spc="0">
                <a:solidFill>
                  <a:schemeClr val="bg1"/>
                </a:solidFill>
                <a:latin typeface="Montserrat" pitchFamily="2" charset="77"/>
              </a:rPr>
              <a:t>Equity</a:t>
            </a:r>
          </a:p>
        </p:txBody>
      </p:sp>
      <p:sp>
        <p:nvSpPr>
          <p:cNvPr id="5" name="Footer Placeholder 2">
            <a:extLst>
              <a:ext uri="{FF2B5EF4-FFF2-40B4-BE49-F238E27FC236}">
                <a16:creationId xmlns:a16="http://schemas.microsoft.com/office/drawing/2014/main" id="{32F12644-4AFA-7E60-AC08-B1985FD94640}"/>
              </a:ext>
            </a:extLst>
          </p:cNvPr>
          <p:cNvSpPr txBox="1">
            <a:spLocks/>
          </p:cNvSpPr>
          <p:nvPr/>
        </p:nvSpPr>
        <p:spPr>
          <a:xfrm rot="16200000">
            <a:off x="-3758604" y="4870407"/>
            <a:ext cx="8534432" cy="547772"/>
          </a:xfrm>
        </p:spPr>
        <p:txBody>
          <a:bodyPr/>
          <a:lstStyle>
            <a:defPPr>
              <a:defRPr lang="en-US"/>
            </a:defPPr>
            <a:lvl1pPr marL="0" algn="l" defTabSz="457200" rtl="0" eaLnBrk="1" latinLnBrk="0" hangingPunct="1">
              <a:defRPr sz="1800" kern="1200">
                <a:solidFill>
                  <a:schemeClr val="tx1"/>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spc="300">
                <a:solidFill>
                  <a:schemeClr val="bg1"/>
                </a:solidFill>
              </a:rPr>
              <a:t>SEED COLLABORATIVE</a:t>
            </a:r>
          </a:p>
        </p:txBody>
      </p:sp>
      <p:pic>
        <p:nvPicPr>
          <p:cNvPr id="7" name="Picture 6" descr="Diagram&#10;&#10;Description automatically generated">
            <a:extLst>
              <a:ext uri="{FF2B5EF4-FFF2-40B4-BE49-F238E27FC236}">
                <a16:creationId xmlns:a16="http://schemas.microsoft.com/office/drawing/2014/main" id="{AB97CE5F-E896-DE94-F73F-6E0A30394B51}"/>
              </a:ext>
            </a:extLst>
          </p:cNvPr>
          <p:cNvPicPr>
            <a:picLocks noChangeAspect="1"/>
          </p:cNvPicPr>
          <p:nvPr/>
        </p:nvPicPr>
        <p:blipFill rotWithShape="1">
          <a:blip r:embed="rId3"/>
          <a:srcRect l="5758" t="54677" r="53678" b="11015"/>
          <a:stretch/>
        </p:blipFill>
        <p:spPr>
          <a:xfrm>
            <a:off x="11711218" y="6129418"/>
            <a:ext cx="3749040" cy="4159170"/>
          </a:xfrm>
          <a:prstGeom prst="rect">
            <a:avLst/>
          </a:prstGeom>
        </p:spPr>
      </p:pic>
    </p:spTree>
    <p:extLst>
      <p:ext uri="{BB962C8B-B14F-4D97-AF65-F5344CB8AC3E}">
        <p14:creationId xmlns:p14="http://schemas.microsoft.com/office/powerpoint/2010/main" val="2236741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6D88A-6C75-8645-BD2D-E9B3EC571C69}"/>
              </a:ext>
            </a:extLst>
          </p:cNvPr>
          <p:cNvSpPr>
            <a:spLocks noGrp="1"/>
          </p:cNvSpPr>
          <p:nvPr>
            <p:ph idx="1"/>
          </p:nvPr>
        </p:nvSpPr>
        <p:spPr>
          <a:xfrm>
            <a:off x="6674791" y="1341116"/>
            <a:ext cx="11500914" cy="8613977"/>
          </a:xfrm>
          <a:noFill/>
        </p:spPr>
        <p:txBody>
          <a:bodyPr anchor="t">
            <a:noAutofit/>
          </a:bodyPr>
          <a:lstStyle/>
          <a:p>
            <a:pPr marL="571500" lvl="0" indent="-457200" algn="l" rtl="0">
              <a:lnSpc>
                <a:spcPct val="100000"/>
              </a:lnSpc>
              <a:spcBef>
                <a:spcPts val="0"/>
              </a:spcBef>
              <a:spcAft>
                <a:spcPts val="0"/>
              </a:spcAft>
              <a:buSzPct val="100000"/>
              <a:buFont typeface="Arial" panose="020B0604020202020204" pitchFamily="34" charset="0"/>
              <a:buChar char="•"/>
            </a:pPr>
            <a:r>
              <a:rPr lang="en-US" sz="3200" i="0">
                <a:latin typeface="Montserrat" pitchFamily="2" charset="77"/>
              </a:rPr>
              <a:t>Inviting different people</a:t>
            </a:r>
          </a:p>
          <a:p>
            <a:pPr marL="571500" lvl="0" indent="-457200" algn="l" rtl="0">
              <a:lnSpc>
                <a:spcPct val="100000"/>
              </a:lnSpc>
              <a:spcBef>
                <a:spcPts val="0"/>
              </a:spcBef>
              <a:spcAft>
                <a:spcPts val="0"/>
              </a:spcAft>
              <a:buSzPct val="100000"/>
              <a:buFont typeface="Arial" panose="020B0604020202020204" pitchFamily="34" charset="0"/>
              <a:buChar char="•"/>
            </a:pPr>
            <a:endParaRPr lang="en-US" sz="3200" i="0">
              <a:latin typeface="Montserrat" pitchFamily="2" charset="77"/>
            </a:endParaRPr>
          </a:p>
          <a:p>
            <a:pPr marL="571500" lvl="0" indent="-457200" algn="l" rtl="0">
              <a:lnSpc>
                <a:spcPct val="100000"/>
              </a:lnSpc>
              <a:spcBef>
                <a:spcPts val="0"/>
              </a:spcBef>
              <a:spcAft>
                <a:spcPts val="0"/>
              </a:spcAft>
              <a:buSzPct val="100000"/>
              <a:buFont typeface="Arial" panose="020B0604020202020204" pitchFamily="34" charset="0"/>
              <a:buChar char="•"/>
            </a:pPr>
            <a:r>
              <a:rPr lang="en-US" sz="3200" i="0">
                <a:latin typeface="Montserrat" pitchFamily="2" charset="77"/>
              </a:rPr>
              <a:t>Having a seat at the table</a:t>
            </a:r>
          </a:p>
          <a:p>
            <a:pPr marL="571500" lvl="0" indent="-457200" algn="l" rtl="0">
              <a:lnSpc>
                <a:spcPct val="100000"/>
              </a:lnSpc>
              <a:spcBef>
                <a:spcPts val="0"/>
              </a:spcBef>
              <a:spcAft>
                <a:spcPts val="0"/>
              </a:spcAft>
              <a:buSzPct val="100000"/>
              <a:buFont typeface="Arial" panose="020B0604020202020204" pitchFamily="34" charset="0"/>
              <a:buChar char="•"/>
            </a:pPr>
            <a:endParaRPr lang="en-US" sz="3200">
              <a:latin typeface="Montserrat" pitchFamily="2" charset="77"/>
            </a:endParaRPr>
          </a:p>
          <a:p>
            <a:pPr marL="571500" lvl="0" indent="-457200" algn="l" rtl="0">
              <a:lnSpc>
                <a:spcPct val="100000"/>
              </a:lnSpc>
              <a:spcBef>
                <a:spcPts val="0"/>
              </a:spcBef>
              <a:spcAft>
                <a:spcPts val="0"/>
              </a:spcAft>
              <a:buSzPct val="100000"/>
              <a:buFont typeface="Arial" panose="020B0604020202020204" pitchFamily="34" charset="0"/>
              <a:buChar char="•"/>
            </a:pPr>
            <a:r>
              <a:rPr lang="en-US" sz="3200" i="0">
                <a:latin typeface="Montserrat" pitchFamily="2" charset="77"/>
              </a:rPr>
              <a:t>Playing by the rules of the game</a:t>
            </a:r>
          </a:p>
          <a:p>
            <a:pPr marL="571500" lvl="0" indent="-457200" algn="l" rtl="0">
              <a:lnSpc>
                <a:spcPct val="100000"/>
              </a:lnSpc>
              <a:spcBef>
                <a:spcPts val="0"/>
              </a:spcBef>
              <a:spcAft>
                <a:spcPts val="0"/>
              </a:spcAft>
              <a:buSzPct val="100000"/>
              <a:buFont typeface="Arial" panose="020B0604020202020204" pitchFamily="34" charset="0"/>
              <a:buChar char="•"/>
            </a:pPr>
            <a:endParaRPr lang="en-US" sz="3200">
              <a:latin typeface="Montserrat" pitchFamily="2" charset="77"/>
            </a:endParaRPr>
          </a:p>
          <a:p>
            <a:pPr marL="571500" lvl="0" indent="-457200" algn="l" rtl="0">
              <a:lnSpc>
                <a:spcPct val="100000"/>
              </a:lnSpc>
              <a:spcBef>
                <a:spcPts val="0"/>
              </a:spcBef>
              <a:spcAft>
                <a:spcPts val="0"/>
              </a:spcAft>
              <a:buSzPct val="100000"/>
              <a:buFont typeface="Arial" panose="020B0604020202020204" pitchFamily="34" charset="0"/>
              <a:buChar char="•"/>
            </a:pPr>
            <a:r>
              <a:rPr lang="en-US" sz="3200" i="0">
                <a:latin typeface="Montserrat" pitchFamily="2" charset="77"/>
              </a:rPr>
              <a:t>Presence is especially important for those who have been excluded</a:t>
            </a:r>
          </a:p>
          <a:p>
            <a:pPr marL="571500" lvl="0" indent="-457200" algn="l" rtl="0">
              <a:lnSpc>
                <a:spcPct val="100000"/>
              </a:lnSpc>
              <a:spcBef>
                <a:spcPts val="0"/>
              </a:spcBef>
              <a:spcAft>
                <a:spcPts val="0"/>
              </a:spcAft>
              <a:buSzPct val="100000"/>
              <a:buFont typeface="Arial" panose="020B0604020202020204" pitchFamily="34" charset="0"/>
              <a:buChar char="•"/>
            </a:pPr>
            <a:endParaRPr lang="en-US" sz="3200">
              <a:latin typeface="Montserrat" pitchFamily="2" charset="77"/>
            </a:endParaRPr>
          </a:p>
          <a:p>
            <a:pPr marL="571500" lvl="0" indent="-457200" algn="l" rtl="0">
              <a:lnSpc>
                <a:spcPct val="100000"/>
              </a:lnSpc>
              <a:spcBef>
                <a:spcPts val="0"/>
              </a:spcBef>
              <a:spcAft>
                <a:spcPts val="0"/>
              </a:spcAft>
              <a:buSzPct val="100000"/>
              <a:buFont typeface="Arial" panose="020B0604020202020204" pitchFamily="34" charset="0"/>
              <a:buChar char="•"/>
            </a:pPr>
            <a:r>
              <a:rPr lang="en-US" sz="3200" i="0">
                <a:latin typeface="Montserrat" pitchFamily="2" charset="77"/>
              </a:rPr>
              <a:t>Inclusion ≠ Belonging</a:t>
            </a:r>
          </a:p>
          <a:p>
            <a:pPr marL="114300" lvl="0" algn="l" rtl="0">
              <a:lnSpc>
                <a:spcPct val="150000"/>
              </a:lnSpc>
              <a:spcBef>
                <a:spcPts val="0"/>
              </a:spcBef>
              <a:spcAft>
                <a:spcPts val="0"/>
              </a:spcAft>
              <a:buSzPct val="100000"/>
            </a:pPr>
            <a:endParaRPr lang="en-US" sz="2800" i="0">
              <a:latin typeface="Montserrat" pitchFamily="2" charset="77"/>
            </a:endParaRPr>
          </a:p>
          <a:p>
            <a:pPr marL="114300" lvl="0" algn="l" rtl="0">
              <a:lnSpc>
                <a:spcPct val="150000"/>
              </a:lnSpc>
              <a:spcBef>
                <a:spcPts val="0"/>
              </a:spcBef>
              <a:spcAft>
                <a:spcPts val="0"/>
              </a:spcAft>
              <a:buSzPct val="100000"/>
            </a:pPr>
            <a:endParaRPr lang="en-US" sz="2800" i="0">
              <a:latin typeface="Montserrat" pitchFamily="2" charset="77"/>
            </a:endParaRPr>
          </a:p>
          <a:p>
            <a:pPr>
              <a:lnSpc>
                <a:spcPct val="150000"/>
              </a:lnSpc>
            </a:pPr>
            <a:br>
              <a:rPr lang="en-US" i="0"/>
            </a:br>
            <a:endParaRPr lang="en-US" i="0"/>
          </a:p>
        </p:txBody>
      </p:sp>
      <p:sp>
        <p:nvSpPr>
          <p:cNvPr id="6" name="Title 1">
            <a:extLst>
              <a:ext uri="{FF2B5EF4-FFF2-40B4-BE49-F238E27FC236}">
                <a16:creationId xmlns:a16="http://schemas.microsoft.com/office/drawing/2014/main" id="{6144BA1F-02BE-7F49-A158-6E80FAD48AF5}"/>
              </a:ext>
            </a:extLst>
          </p:cNvPr>
          <p:cNvSpPr>
            <a:spLocks noGrp="1"/>
          </p:cNvSpPr>
          <p:nvPr>
            <p:ph type="title"/>
          </p:nvPr>
        </p:nvSpPr>
        <p:spPr>
          <a:xfrm>
            <a:off x="972619" y="1341116"/>
            <a:ext cx="5255379" cy="7606353"/>
          </a:xfrm>
          <a:solidFill>
            <a:srgbClr val="002060"/>
          </a:solidFill>
        </p:spPr>
        <p:txBody>
          <a:bodyPr anchor="ctr"/>
          <a:lstStyle/>
          <a:p>
            <a:r>
              <a:rPr lang="en-US" spc="0">
                <a:solidFill>
                  <a:schemeClr val="bg1"/>
                </a:solidFill>
              </a:rPr>
              <a:t> </a:t>
            </a:r>
            <a:r>
              <a:rPr lang="en-US" spc="0">
                <a:solidFill>
                  <a:schemeClr val="bg1"/>
                </a:solidFill>
                <a:latin typeface="Montserrat" pitchFamily="2" charset="77"/>
              </a:rPr>
              <a:t>Inclusion</a:t>
            </a:r>
          </a:p>
        </p:txBody>
      </p:sp>
      <p:pic>
        <p:nvPicPr>
          <p:cNvPr id="2" name="Picture 1" descr="A group of people with different colors&#10;&#10;Description automatically generated">
            <a:extLst>
              <a:ext uri="{FF2B5EF4-FFF2-40B4-BE49-F238E27FC236}">
                <a16:creationId xmlns:a16="http://schemas.microsoft.com/office/drawing/2014/main" id="{DE7A53EE-6043-6D04-266C-43267D9740F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770666" y="6387993"/>
            <a:ext cx="5309164" cy="3317602"/>
          </a:xfrm>
          <a:prstGeom prst="rect">
            <a:avLst/>
          </a:prstGeom>
        </p:spPr>
      </p:pic>
      <p:sp>
        <p:nvSpPr>
          <p:cNvPr id="4" name="TextBox 3">
            <a:extLst>
              <a:ext uri="{FF2B5EF4-FFF2-40B4-BE49-F238E27FC236}">
                <a16:creationId xmlns:a16="http://schemas.microsoft.com/office/drawing/2014/main" id="{CAC25620-E279-8BAA-7A5A-EB026C73309C}"/>
              </a:ext>
            </a:extLst>
          </p:cNvPr>
          <p:cNvSpPr txBox="1"/>
          <p:nvPr/>
        </p:nvSpPr>
        <p:spPr>
          <a:xfrm>
            <a:off x="10226559" y="9705595"/>
            <a:ext cx="8244447" cy="230832"/>
          </a:xfrm>
          <a:prstGeom prst="rect">
            <a:avLst/>
          </a:prstGeom>
          <a:noFill/>
        </p:spPr>
        <p:txBody>
          <a:bodyPr wrap="square" rtlCol="0">
            <a:spAutoFit/>
          </a:bodyPr>
          <a:lstStyle/>
          <a:p>
            <a:r>
              <a:rPr lang="en-US" sz="900">
                <a:latin typeface="Montserrat" panose="00000500000000000000" pitchFamily="2" charset="0"/>
                <a:hlinkClick r:id="rId4" tooltip="https://www.hrconnect.cl/atraccion/vamos-al-grano-nueva-ley-de-inclusion-laboral/"/>
              </a:rPr>
              <a:t>This Photo</a:t>
            </a:r>
            <a:r>
              <a:rPr lang="en-US" sz="900">
                <a:latin typeface="Montserrat" panose="00000500000000000000" pitchFamily="2" charset="0"/>
              </a:rPr>
              <a:t> by Unknown Author is licensed under </a:t>
            </a:r>
            <a:r>
              <a:rPr lang="en-US" sz="900">
                <a:latin typeface="Montserrat" panose="00000500000000000000" pitchFamily="2" charset="0"/>
                <a:hlinkClick r:id="rId5" tooltip="https://creativecommons.org/licenses/by-nc-nd/3.0/"/>
              </a:rPr>
              <a:t>CC BY-NC-ND</a:t>
            </a:r>
            <a:endParaRPr lang="en-US" sz="900">
              <a:latin typeface="Montserrat" panose="00000500000000000000" pitchFamily="2" charset="0"/>
            </a:endParaRPr>
          </a:p>
        </p:txBody>
      </p:sp>
      <p:sp>
        <p:nvSpPr>
          <p:cNvPr id="5" name="Footer Placeholder 2">
            <a:extLst>
              <a:ext uri="{FF2B5EF4-FFF2-40B4-BE49-F238E27FC236}">
                <a16:creationId xmlns:a16="http://schemas.microsoft.com/office/drawing/2014/main" id="{B971D2FD-A58D-D91F-1729-F16A87CDA6D3}"/>
              </a:ext>
            </a:extLst>
          </p:cNvPr>
          <p:cNvSpPr txBox="1">
            <a:spLocks/>
          </p:cNvSpPr>
          <p:nvPr/>
        </p:nvSpPr>
        <p:spPr>
          <a:xfrm rot="16200000">
            <a:off x="-3758604" y="4870407"/>
            <a:ext cx="8534432" cy="547772"/>
          </a:xfrm>
        </p:spPr>
        <p:txBody>
          <a:bodyPr/>
          <a:lstStyle>
            <a:defPPr>
              <a:defRPr lang="en-US"/>
            </a:defPPr>
            <a:lvl1pPr marL="0" algn="l" defTabSz="457200" rtl="0" eaLnBrk="1" latinLnBrk="0" hangingPunct="1">
              <a:defRPr sz="1800" kern="1200">
                <a:solidFill>
                  <a:schemeClr val="tx1"/>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spc="300">
                <a:solidFill>
                  <a:schemeClr val="bg1"/>
                </a:solidFill>
              </a:rPr>
              <a:t>SEED COLLABORATIVE</a:t>
            </a:r>
          </a:p>
        </p:txBody>
      </p:sp>
    </p:spTree>
    <p:extLst>
      <p:ext uri="{BB962C8B-B14F-4D97-AF65-F5344CB8AC3E}">
        <p14:creationId xmlns:p14="http://schemas.microsoft.com/office/powerpoint/2010/main" val="593289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6D88A-6C75-8645-BD2D-E9B3EC571C69}"/>
              </a:ext>
            </a:extLst>
          </p:cNvPr>
          <p:cNvSpPr>
            <a:spLocks noGrp="1"/>
          </p:cNvSpPr>
          <p:nvPr>
            <p:ph idx="1"/>
          </p:nvPr>
        </p:nvSpPr>
        <p:spPr>
          <a:xfrm>
            <a:off x="6722918" y="1341116"/>
            <a:ext cx="11772743" cy="8613977"/>
          </a:xfrm>
          <a:noFill/>
        </p:spPr>
        <p:txBody>
          <a:bodyPr anchor="t">
            <a:noAutofit/>
          </a:bodyPr>
          <a:lstStyle/>
          <a:p>
            <a:pPr marL="457200" indent="-457200">
              <a:lnSpc>
                <a:spcPct val="100000"/>
              </a:lnSpc>
              <a:buFont typeface="Arial" panose="020B0604020202020204" pitchFamily="34" charset="0"/>
              <a:buChar char="•"/>
            </a:pPr>
            <a:r>
              <a:rPr lang="en-US" sz="3200" i="0">
                <a:latin typeface="Montserrat" pitchFamily="2" charset="77"/>
              </a:rPr>
              <a:t>Inclusion + meaningful participation + co-creation.</a:t>
            </a:r>
          </a:p>
          <a:p>
            <a:pPr marL="457200" indent="-457200">
              <a:lnSpc>
                <a:spcPct val="100000"/>
              </a:lnSpc>
              <a:buFont typeface="Arial" panose="020B0604020202020204" pitchFamily="34" charset="0"/>
              <a:buChar char="•"/>
            </a:pPr>
            <a:endParaRPr lang="en-US" sz="3200" i="0">
              <a:latin typeface="Montserrat" pitchFamily="2" charset="77"/>
            </a:endParaRPr>
          </a:p>
          <a:p>
            <a:pPr marL="457200" indent="-457200">
              <a:lnSpc>
                <a:spcPct val="100000"/>
              </a:lnSpc>
              <a:buFont typeface="Arial" panose="020B0604020202020204" pitchFamily="34" charset="0"/>
              <a:buChar char="•"/>
            </a:pPr>
            <a:r>
              <a:rPr lang="en-US" sz="3200" i="0">
                <a:latin typeface="Montserrat" pitchFamily="2" charset="77"/>
              </a:rPr>
              <a:t>Having voice.</a:t>
            </a:r>
          </a:p>
          <a:p>
            <a:pPr>
              <a:lnSpc>
                <a:spcPct val="100000"/>
              </a:lnSpc>
            </a:pPr>
            <a:endParaRPr lang="en-US" sz="3200" i="0">
              <a:latin typeface="Montserrat" pitchFamily="2" charset="77"/>
            </a:endParaRPr>
          </a:p>
          <a:p>
            <a:pPr marL="457200" indent="-457200">
              <a:lnSpc>
                <a:spcPct val="100000"/>
              </a:lnSpc>
              <a:buFont typeface="Arial" panose="020B0604020202020204" pitchFamily="34" charset="0"/>
              <a:buChar char="•"/>
            </a:pPr>
            <a:r>
              <a:rPr lang="en-US" sz="3200" i="0">
                <a:latin typeface="Montserrat" pitchFamily="2" charset="77"/>
              </a:rPr>
              <a:t>Being able to be yourself.</a:t>
            </a:r>
          </a:p>
          <a:p>
            <a:pPr>
              <a:lnSpc>
                <a:spcPct val="100000"/>
              </a:lnSpc>
            </a:pPr>
            <a:endParaRPr lang="en-US" sz="3200" i="0">
              <a:latin typeface="Montserrat" pitchFamily="2" charset="77"/>
            </a:endParaRPr>
          </a:p>
          <a:p>
            <a:pPr marL="457200" indent="-457200">
              <a:lnSpc>
                <a:spcPct val="100000"/>
              </a:lnSpc>
              <a:buFont typeface="Arial" panose="020B0604020202020204" pitchFamily="34" charset="0"/>
              <a:buChar char="•"/>
            </a:pPr>
            <a:r>
              <a:rPr lang="en-US" sz="3200" i="0">
                <a:latin typeface="Montserrat" pitchFamily="2" charset="77"/>
              </a:rPr>
              <a:t>Creating the rules of the game together.</a:t>
            </a:r>
          </a:p>
          <a:p>
            <a:pPr marL="457200" indent="-457200">
              <a:buFont typeface="Arial" panose="020B0604020202020204" pitchFamily="34" charset="0"/>
              <a:buChar char="•"/>
            </a:pPr>
            <a:endParaRPr lang="en-US" i="0"/>
          </a:p>
          <a:p>
            <a:endParaRPr lang="en-US" i="0"/>
          </a:p>
          <a:p>
            <a:pPr>
              <a:lnSpc>
                <a:spcPct val="150000"/>
              </a:lnSpc>
            </a:pPr>
            <a:br>
              <a:rPr lang="en-US" i="0"/>
            </a:br>
            <a:endParaRPr lang="en-US" i="0"/>
          </a:p>
        </p:txBody>
      </p:sp>
      <p:sp>
        <p:nvSpPr>
          <p:cNvPr id="6" name="Title 1">
            <a:extLst>
              <a:ext uri="{FF2B5EF4-FFF2-40B4-BE49-F238E27FC236}">
                <a16:creationId xmlns:a16="http://schemas.microsoft.com/office/drawing/2014/main" id="{6144BA1F-02BE-7F49-A158-6E80FAD48AF5}"/>
              </a:ext>
            </a:extLst>
          </p:cNvPr>
          <p:cNvSpPr>
            <a:spLocks noGrp="1"/>
          </p:cNvSpPr>
          <p:nvPr>
            <p:ph type="title"/>
          </p:nvPr>
        </p:nvSpPr>
        <p:spPr>
          <a:xfrm>
            <a:off x="972619" y="1341116"/>
            <a:ext cx="5255379" cy="7606353"/>
          </a:xfrm>
          <a:solidFill>
            <a:srgbClr val="002060"/>
          </a:solidFill>
        </p:spPr>
        <p:txBody>
          <a:bodyPr anchor="ctr"/>
          <a:lstStyle/>
          <a:p>
            <a:r>
              <a:rPr lang="en-US" spc="0">
                <a:solidFill>
                  <a:schemeClr val="bg1"/>
                </a:solidFill>
              </a:rPr>
              <a:t> </a:t>
            </a:r>
            <a:r>
              <a:rPr lang="en-US" spc="0">
                <a:solidFill>
                  <a:schemeClr val="bg1"/>
                </a:solidFill>
                <a:latin typeface="Montserrat" pitchFamily="2" charset="77"/>
              </a:rPr>
              <a:t>Belonging</a:t>
            </a:r>
          </a:p>
        </p:txBody>
      </p:sp>
      <p:pic>
        <p:nvPicPr>
          <p:cNvPr id="2" name="Picture 2" descr="Meet Me There Events - Factors That Create Social Groups">
            <a:extLst>
              <a:ext uri="{FF2B5EF4-FFF2-40B4-BE49-F238E27FC236}">
                <a16:creationId xmlns:a16="http://schemas.microsoft.com/office/drawing/2014/main" id="{64898BFF-681E-76D6-6C25-2AD44355D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4945" y="6297493"/>
            <a:ext cx="5868687"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2">
            <a:extLst>
              <a:ext uri="{FF2B5EF4-FFF2-40B4-BE49-F238E27FC236}">
                <a16:creationId xmlns:a16="http://schemas.microsoft.com/office/drawing/2014/main" id="{B7951AE3-FD7D-6320-E7FC-2153AA55BFF4}"/>
              </a:ext>
            </a:extLst>
          </p:cNvPr>
          <p:cNvSpPr txBox="1">
            <a:spLocks/>
          </p:cNvSpPr>
          <p:nvPr/>
        </p:nvSpPr>
        <p:spPr>
          <a:xfrm rot="16200000">
            <a:off x="-3758604" y="4870407"/>
            <a:ext cx="8534432" cy="547772"/>
          </a:xfrm>
        </p:spPr>
        <p:txBody>
          <a:bodyPr/>
          <a:lstStyle>
            <a:defPPr>
              <a:defRPr lang="en-US"/>
            </a:defPPr>
            <a:lvl1pPr marL="0" algn="l" defTabSz="457200" rtl="0" eaLnBrk="1" latinLnBrk="0" hangingPunct="1">
              <a:defRPr sz="1800" kern="1200">
                <a:solidFill>
                  <a:schemeClr val="tx1"/>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spc="300">
                <a:solidFill>
                  <a:schemeClr val="bg1"/>
                </a:solidFill>
              </a:rPr>
              <a:t>SEED COLLABORATIVE</a:t>
            </a:r>
          </a:p>
        </p:txBody>
      </p:sp>
    </p:spTree>
    <p:extLst>
      <p:ext uri="{BB962C8B-B14F-4D97-AF65-F5344CB8AC3E}">
        <p14:creationId xmlns:p14="http://schemas.microsoft.com/office/powerpoint/2010/main" val="2119980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6D88A-6C75-8645-BD2D-E9B3EC571C69}"/>
              </a:ext>
            </a:extLst>
          </p:cNvPr>
          <p:cNvSpPr>
            <a:spLocks noGrp="1"/>
          </p:cNvSpPr>
          <p:nvPr>
            <p:ph idx="1"/>
          </p:nvPr>
        </p:nvSpPr>
        <p:spPr>
          <a:xfrm>
            <a:off x="6418118" y="1341117"/>
            <a:ext cx="10903766" cy="7331600"/>
          </a:xfrm>
          <a:noFill/>
        </p:spPr>
        <p:txBody>
          <a:bodyPr anchor="b">
            <a:normAutofit fontScale="77500" lnSpcReduction="20000"/>
          </a:bodyPr>
          <a:lstStyle/>
          <a:p>
            <a:pPr marL="571500" indent="-571500">
              <a:lnSpc>
                <a:spcPct val="120000"/>
              </a:lnSpc>
              <a:buFont typeface="Arial" panose="020B0604020202020204" pitchFamily="34" charset="0"/>
              <a:buChar char="•"/>
            </a:pPr>
            <a:r>
              <a:rPr lang="en-US" sz="4100" b="1" i="0">
                <a:solidFill>
                  <a:srgbClr val="12127E"/>
                </a:solidFill>
              </a:rPr>
              <a:t>Targeted Universalism means</a:t>
            </a:r>
            <a:r>
              <a:rPr lang="en-US" sz="4100" i="0">
                <a:solidFill>
                  <a:srgbClr val="12127E"/>
                </a:solidFill>
              </a:rPr>
              <a:t> </a:t>
            </a:r>
            <a:r>
              <a:rPr lang="en-US" sz="4100" b="1" i="0">
                <a:solidFill>
                  <a:srgbClr val="12127E"/>
                </a:solidFill>
              </a:rPr>
              <a:t>setting universal goals</a:t>
            </a:r>
            <a:r>
              <a:rPr lang="en-US" sz="4100" i="0">
                <a:solidFill>
                  <a:srgbClr val="12127E"/>
                </a:solidFill>
              </a:rPr>
              <a:t> </a:t>
            </a:r>
            <a:r>
              <a:rPr lang="en-US" sz="4100" b="1" i="0">
                <a:solidFill>
                  <a:srgbClr val="12127E"/>
                </a:solidFill>
              </a:rPr>
              <a:t>pursued by targeted strategies and approaches</a:t>
            </a:r>
            <a:r>
              <a:rPr lang="en-US" sz="4100" i="0">
                <a:solidFill>
                  <a:srgbClr val="12127E"/>
                </a:solidFill>
              </a:rPr>
              <a:t>. </a:t>
            </a:r>
          </a:p>
          <a:p>
            <a:pPr marL="571500" indent="-571500">
              <a:lnSpc>
                <a:spcPct val="120000"/>
              </a:lnSpc>
              <a:buFont typeface="Arial" panose="020B0604020202020204" pitchFamily="34" charset="0"/>
              <a:buChar char="•"/>
            </a:pPr>
            <a:endParaRPr lang="en-US" sz="4100" i="0">
              <a:solidFill>
                <a:srgbClr val="12127E"/>
              </a:solidFill>
            </a:endParaRPr>
          </a:p>
          <a:p>
            <a:pPr marL="571500" indent="-571500">
              <a:lnSpc>
                <a:spcPct val="120000"/>
              </a:lnSpc>
              <a:buFont typeface="Arial" panose="020B0604020202020204" pitchFamily="34" charset="0"/>
              <a:buChar char="•"/>
            </a:pPr>
            <a:r>
              <a:rPr lang="en-US" sz="4100" i="0"/>
              <a:t>Universal goals are established for all groups concerned. </a:t>
            </a:r>
          </a:p>
          <a:p>
            <a:pPr marL="571500" indent="-571500">
              <a:lnSpc>
                <a:spcPct val="120000"/>
              </a:lnSpc>
              <a:buFont typeface="Arial" panose="020B0604020202020204" pitchFamily="34" charset="0"/>
              <a:buChar char="•"/>
            </a:pPr>
            <a:endParaRPr lang="en-US" sz="4100" i="0"/>
          </a:p>
          <a:p>
            <a:pPr marL="571500" indent="-571500">
              <a:lnSpc>
                <a:spcPct val="120000"/>
              </a:lnSpc>
              <a:buFont typeface="Arial" panose="020B0604020202020204" pitchFamily="34" charset="0"/>
              <a:buChar char="•"/>
            </a:pPr>
            <a:r>
              <a:rPr lang="en-US" sz="4100" i="0"/>
              <a:t>The strategies developed to achieve those goals are targeted, based upon how different groups are situated within structures, cultures, and across geographies to smooth the path to the universal goal. </a:t>
            </a:r>
            <a:br>
              <a:rPr lang="en-US" sz="6000" i="0"/>
            </a:br>
            <a:endParaRPr lang="en-US" sz="4800" i="0"/>
          </a:p>
        </p:txBody>
      </p:sp>
      <p:sp>
        <p:nvSpPr>
          <p:cNvPr id="6" name="Title 1">
            <a:extLst>
              <a:ext uri="{FF2B5EF4-FFF2-40B4-BE49-F238E27FC236}">
                <a16:creationId xmlns:a16="http://schemas.microsoft.com/office/drawing/2014/main" id="{6144BA1F-02BE-7F49-A158-6E80FAD48AF5}"/>
              </a:ext>
            </a:extLst>
          </p:cNvPr>
          <p:cNvSpPr>
            <a:spLocks noGrp="1"/>
          </p:cNvSpPr>
          <p:nvPr>
            <p:ph type="title"/>
          </p:nvPr>
        </p:nvSpPr>
        <p:spPr>
          <a:xfrm>
            <a:off x="966116" y="1341117"/>
            <a:ext cx="5017396" cy="7606353"/>
          </a:xfrm>
          <a:solidFill>
            <a:srgbClr val="002060"/>
          </a:solidFill>
        </p:spPr>
        <p:txBody>
          <a:bodyPr anchor="ctr"/>
          <a:lstStyle/>
          <a:p>
            <a:r>
              <a:rPr lang="en-US" spc="0">
                <a:solidFill>
                  <a:schemeClr val="bg1"/>
                </a:solidFill>
              </a:rPr>
              <a:t> What is Targeted Universalism</a:t>
            </a:r>
          </a:p>
        </p:txBody>
      </p:sp>
      <p:sp>
        <p:nvSpPr>
          <p:cNvPr id="2" name="Footer Placeholder 2">
            <a:extLst>
              <a:ext uri="{FF2B5EF4-FFF2-40B4-BE49-F238E27FC236}">
                <a16:creationId xmlns:a16="http://schemas.microsoft.com/office/drawing/2014/main" id="{2D235B20-1C8F-4809-22B1-36AE2739794C}"/>
              </a:ext>
            </a:extLst>
          </p:cNvPr>
          <p:cNvSpPr txBox="1">
            <a:spLocks/>
          </p:cNvSpPr>
          <p:nvPr/>
        </p:nvSpPr>
        <p:spPr>
          <a:xfrm rot="16200000">
            <a:off x="-3758604" y="4870407"/>
            <a:ext cx="8534432" cy="547772"/>
          </a:xfrm>
        </p:spPr>
        <p:txBody>
          <a:bodyPr/>
          <a:lstStyle>
            <a:defPPr>
              <a:defRPr lang="en-US"/>
            </a:defPPr>
            <a:lvl1pPr marL="0" algn="l" defTabSz="457200" rtl="0" eaLnBrk="1" latinLnBrk="0" hangingPunct="1">
              <a:defRPr sz="1800" kern="1200">
                <a:solidFill>
                  <a:schemeClr val="tx1"/>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spc="300">
                <a:solidFill>
                  <a:schemeClr val="bg1"/>
                </a:solidFill>
              </a:rPr>
              <a:t>SEED COLLABORATIVE</a:t>
            </a:r>
          </a:p>
        </p:txBody>
      </p:sp>
    </p:spTree>
    <p:extLst>
      <p:ext uri="{BB962C8B-B14F-4D97-AF65-F5344CB8AC3E}">
        <p14:creationId xmlns:p14="http://schemas.microsoft.com/office/powerpoint/2010/main" val="3890145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6D88A-6C75-8645-BD2D-E9B3EC571C69}"/>
              </a:ext>
            </a:extLst>
          </p:cNvPr>
          <p:cNvSpPr>
            <a:spLocks noGrp="1"/>
          </p:cNvSpPr>
          <p:nvPr>
            <p:ph idx="1"/>
          </p:nvPr>
        </p:nvSpPr>
        <p:spPr>
          <a:xfrm>
            <a:off x="6721643" y="333492"/>
            <a:ext cx="11213431" cy="8613977"/>
          </a:xfrm>
          <a:noFill/>
        </p:spPr>
        <p:txBody>
          <a:bodyPr anchor="t">
            <a:noAutofit/>
          </a:bodyPr>
          <a:lstStyle/>
          <a:p>
            <a:pPr>
              <a:lnSpc>
                <a:spcPct val="100000"/>
              </a:lnSpc>
            </a:pPr>
            <a:r>
              <a:rPr lang="en-US" sz="3200" b="1" i="0">
                <a:solidFill>
                  <a:srgbClr val="12127E"/>
                </a:solidFill>
                <a:latin typeface="Montserrat" pitchFamily="2" charset="77"/>
              </a:rPr>
              <a:t>Targeted Universalism (TU) recognizes</a:t>
            </a:r>
            <a:r>
              <a:rPr lang="en-US" sz="3200" i="0">
                <a:solidFill>
                  <a:srgbClr val="12127E"/>
                </a:solidFill>
                <a:latin typeface="Montserrat" pitchFamily="2" charset="77"/>
              </a:rPr>
              <a:t>:</a:t>
            </a:r>
          </a:p>
          <a:p>
            <a:pPr marL="457200" indent="-457200">
              <a:lnSpc>
                <a:spcPct val="100000"/>
              </a:lnSpc>
              <a:buFont typeface="Arial" panose="020B0604020202020204" pitchFamily="34" charset="0"/>
              <a:buChar char="•"/>
            </a:pPr>
            <a:r>
              <a:rPr lang="en-US" sz="3200" i="0">
                <a:latin typeface="Montserrat" pitchFamily="2" charset="77"/>
              </a:rPr>
              <a:t>That lasting systemic, structural, and cultural change comes from the implementation of this framework.</a:t>
            </a:r>
          </a:p>
          <a:p>
            <a:pPr>
              <a:lnSpc>
                <a:spcPct val="100000"/>
              </a:lnSpc>
            </a:pPr>
            <a:endParaRPr lang="en-US" sz="3200" i="0">
              <a:latin typeface="Montserrat" pitchFamily="2" charset="77"/>
            </a:endParaRPr>
          </a:p>
          <a:p>
            <a:pPr marL="457200" indent="-457200">
              <a:lnSpc>
                <a:spcPct val="100000"/>
              </a:lnSpc>
              <a:buFont typeface="Arial" panose="020B0604020202020204" pitchFamily="34" charset="0"/>
              <a:buChar char="•"/>
            </a:pPr>
            <a:r>
              <a:rPr lang="en-US" sz="3200" i="0">
                <a:latin typeface="Montserrat" pitchFamily="2" charset="77"/>
              </a:rPr>
              <a:t>That this (TU) is the pathway to co-creation, inclusion, equity, and belonging.</a:t>
            </a:r>
          </a:p>
          <a:p>
            <a:pPr>
              <a:lnSpc>
                <a:spcPct val="100000"/>
              </a:lnSpc>
            </a:pPr>
            <a:endParaRPr lang="en-US" sz="3200" i="0">
              <a:latin typeface="Montserrat" pitchFamily="2" charset="77"/>
            </a:endParaRPr>
          </a:p>
          <a:p>
            <a:pPr marL="457200" indent="-457200">
              <a:lnSpc>
                <a:spcPct val="100000"/>
              </a:lnSpc>
              <a:buFont typeface="Arial" panose="020B0604020202020204" pitchFamily="34" charset="0"/>
              <a:buChar char="•"/>
            </a:pPr>
            <a:r>
              <a:rPr lang="en-US" sz="3200" i="0">
                <a:latin typeface="Montserrat" pitchFamily="2" charset="77"/>
              </a:rPr>
              <a:t>That different groups are situated differently.</a:t>
            </a:r>
          </a:p>
          <a:p>
            <a:pPr>
              <a:lnSpc>
                <a:spcPct val="100000"/>
              </a:lnSpc>
            </a:pPr>
            <a:endParaRPr lang="en-US" sz="3200" i="0">
              <a:latin typeface="Montserrat" pitchFamily="2" charset="77"/>
            </a:endParaRPr>
          </a:p>
          <a:p>
            <a:pPr marL="457200" indent="-457200">
              <a:lnSpc>
                <a:spcPct val="100000"/>
              </a:lnSpc>
              <a:buFont typeface="Arial" panose="020B0604020202020204" pitchFamily="34" charset="0"/>
              <a:buChar char="•"/>
            </a:pPr>
            <a:r>
              <a:rPr lang="en-US" sz="3200" i="0">
                <a:latin typeface="Montserrat" pitchFamily="2" charset="77"/>
              </a:rPr>
              <a:t>That these differences can create a variety of barriers and needs.</a:t>
            </a:r>
          </a:p>
          <a:p>
            <a:pPr marL="457200" indent="-457200">
              <a:lnSpc>
                <a:spcPct val="100000"/>
              </a:lnSpc>
              <a:buFont typeface="Arial" panose="020B0604020202020204" pitchFamily="34" charset="0"/>
              <a:buChar char="•"/>
            </a:pPr>
            <a:endParaRPr lang="en-US" sz="3200" i="0">
              <a:latin typeface="Montserrat" pitchFamily="2" charset="77"/>
            </a:endParaRPr>
          </a:p>
          <a:p>
            <a:pPr marL="457200" indent="-457200">
              <a:lnSpc>
                <a:spcPct val="100000"/>
              </a:lnSpc>
              <a:buFont typeface="Arial" panose="020B0604020202020204" pitchFamily="34" charset="0"/>
              <a:buChar char="•"/>
            </a:pPr>
            <a:r>
              <a:rPr lang="en-US" sz="3200" i="0">
                <a:latin typeface="Montserrat" pitchFamily="2" charset="77"/>
              </a:rPr>
              <a:t>That these barriers and needs must be met with a variety of strategies to smooth and advance the journey to the universal goal.</a:t>
            </a:r>
          </a:p>
          <a:p>
            <a:pPr>
              <a:lnSpc>
                <a:spcPct val="150000"/>
              </a:lnSpc>
            </a:pPr>
            <a:br>
              <a:rPr lang="en-US" i="0"/>
            </a:br>
            <a:endParaRPr lang="en-US" i="0"/>
          </a:p>
        </p:txBody>
      </p:sp>
      <p:sp>
        <p:nvSpPr>
          <p:cNvPr id="6" name="Title 1">
            <a:extLst>
              <a:ext uri="{FF2B5EF4-FFF2-40B4-BE49-F238E27FC236}">
                <a16:creationId xmlns:a16="http://schemas.microsoft.com/office/drawing/2014/main" id="{6144BA1F-02BE-7F49-A158-6E80FAD48AF5}"/>
              </a:ext>
            </a:extLst>
          </p:cNvPr>
          <p:cNvSpPr>
            <a:spLocks noGrp="1"/>
          </p:cNvSpPr>
          <p:nvPr>
            <p:ph type="title"/>
          </p:nvPr>
        </p:nvSpPr>
        <p:spPr>
          <a:xfrm>
            <a:off x="972619" y="1341116"/>
            <a:ext cx="5255379" cy="7606353"/>
          </a:xfrm>
          <a:solidFill>
            <a:srgbClr val="002060"/>
          </a:solidFill>
        </p:spPr>
        <p:txBody>
          <a:bodyPr anchor="ctr"/>
          <a:lstStyle/>
          <a:p>
            <a:r>
              <a:rPr lang="en-US" spc="0">
                <a:solidFill>
                  <a:schemeClr val="bg1"/>
                </a:solidFill>
              </a:rPr>
              <a:t> </a:t>
            </a:r>
            <a:r>
              <a:rPr lang="en-US" spc="0">
                <a:solidFill>
                  <a:schemeClr val="bg1"/>
                </a:solidFill>
                <a:latin typeface="Montserrat" pitchFamily="2" charset="77"/>
              </a:rPr>
              <a:t>Why Targeted Universalism?</a:t>
            </a:r>
          </a:p>
        </p:txBody>
      </p:sp>
      <p:sp>
        <p:nvSpPr>
          <p:cNvPr id="2" name="Footer Placeholder 2">
            <a:extLst>
              <a:ext uri="{FF2B5EF4-FFF2-40B4-BE49-F238E27FC236}">
                <a16:creationId xmlns:a16="http://schemas.microsoft.com/office/drawing/2014/main" id="{376C338D-226B-26E9-90E7-90172C53B0B3}"/>
              </a:ext>
            </a:extLst>
          </p:cNvPr>
          <p:cNvSpPr txBox="1">
            <a:spLocks/>
          </p:cNvSpPr>
          <p:nvPr/>
        </p:nvSpPr>
        <p:spPr>
          <a:xfrm rot="16200000">
            <a:off x="-3758604" y="4870407"/>
            <a:ext cx="8534432" cy="547772"/>
          </a:xfrm>
        </p:spPr>
        <p:txBody>
          <a:bodyPr/>
          <a:lstStyle>
            <a:defPPr>
              <a:defRPr lang="en-US"/>
            </a:defPPr>
            <a:lvl1pPr marL="0" algn="l" defTabSz="457200" rtl="0" eaLnBrk="1" latinLnBrk="0" hangingPunct="1">
              <a:defRPr sz="1800" kern="1200">
                <a:solidFill>
                  <a:schemeClr val="tx1"/>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spc="300">
                <a:solidFill>
                  <a:schemeClr val="bg1"/>
                </a:solidFill>
              </a:rPr>
              <a:t>SEED COLLABORATIVE</a:t>
            </a:r>
          </a:p>
        </p:txBody>
      </p:sp>
    </p:spTree>
    <p:extLst>
      <p:ext uri="{BB962C8B-B14F-4D97-AF65-F5344CB8AC3E}">
        <p14:creationId xmlns:p14="http://schemas.microsoft.com/office/powerpoint/2010/main" val="2640809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2AFC4-1B0A-F04E-91F7-AC6D4B01914E}"/>
              </a:ext>
            </a:extLst>
          </p:cNvPr>
          <p:cNvSpPr>
            <a:spLocks noGrp="1"/>
          </p:cNvSpPr>
          <p:nvPr>
            <p:ph type="title"/>
          </p:nvPr>
        </p:nvSpPr>
        <p:spPr/>
        <p:txBody>
          <a:bodyPr/>
          <a:lstStyle/>
          <a:p>
            <a:r>
              <a:rPr lang="en-US"/>
              <a:t>Closing and Next Steps</a:t>
            </a:r>
          </a:p>
        </p:txBody>
      </p:sp>
      <p:sp>
        <p:nvSpPr>
          <p:cNvPr id="3" name="Footer Placeholder 2">
            <a:extLst>
              <a:ext uri="{FF2B5EF4-FFF2-40B4-BE49-F238E27FC236}">
                <a16:creationId xmlns:a16="http://schemas.microsoft.com/office/drawing/2014/main" id="{9E27308B-D48D-644B-8493-BFF501494FE0}"/>
              </a:ext>
            </a:extLst>
          </p:cNvPr>
          <p:cNvSpPr>
            <a:spLocks noGrp="1"/>
          </p:cNvSpPr>
          <p:nvPr>
            <p:ph type="ftr" sz="quarter" idx="10"/>
          </p:nvPr>
        </p:nvSpPr>
        <p:spPr/>
        <p:txBody>
          <a:bodyPr/>
          <a:lstStyle/>
          <a:p>
            <a:r>
              <a:rPr lang="en-US"/>
              <a:t>SEED COLLABORATIVE</a:t>
            </a:r>
          </a:p>
        </p:txBody>
      </p:sp>
      <p:cxnSp>
        <p:nvCxnSpPr>
          <p:cNvPr id="5" name="Straight Connector 4">
            <a:extLst>
              <a:ext uri="{FF2B5EF4-FFF2-40B4-BE49-F238E27FC236}">
                <a16:creationId xmlns:a16="http://schemas.microsoft.com/office/drawing/2014/main" id="{302F16B6-55DD-A374-7D18-8E048AFA933B}"/>
              </a:ext>
            </a:extLst>
          </p:cNvPr>
          <p:cNvCxnSpPr>
            <a:cxnSpLocks/>
          </p:cNvCxnSpPr>
          <p:nvPr/>
        </p:nvCxnSpPr>
        <p:spPr>
          <a:xfrm>
            <a:off x="3454400" y="1457325"/>
            <a:ext cx="14833600" cy="0"/>
          </a:xfrm>
          <a:prstGeom prst="line">
            <a:avLst/>
          </a:prstGeom>
          <a:ln w="12700">
            <a:solidFill>
              <a:srgbClr val="CD594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A723BE0-7C9E-FFA8-C092-9F996E53F76C}"/>
              </a:ext>
            </a:extLst>
          </p:cNvPr>
          <p:cNvSpPr txBox="1"/>
          <p:nvPr/>
        </p:nvSpPr>
        <p:spPr>
          <a:xfrm>
            <a:off x="3581400" y="243840"/>
            <a:ext cx="12771120" cy="830997"/>
          </a:xfrm>
          <a:prstGeom prst="rect">
            <a:avLst/>
          </a:prstGeom>
          <a:noFill/>
        </p:spPr>
        <p:txBody>
          <a:bodyPr wrap="square" rtlCol="0">
            <a:spAutoFit/>
          </a:bodyPr>
          <a:lstStyle/>
          <a:p>
            <a:r>
              <a:rPr lang="en-US" sz="4800" b="1" i="1">
                <a:solidFill>
                  <a:srgbClr val="12127E"/>
                </a:solidFill>
                <a:latin typeface="Montserrat" panose="00000500000000000000" pitchFamily="2" charset="0"/>
              </a:rPr>
              <a:t>Meetings to Come</a:t>
            </a:r>
          </a:p>
        </p:txBody>
      </p:sp>
      <p:sp>
        <p:nvSpPr>
          <p:cNvPr id="14" name="TextBox 13">
            <a:extLst>
              <a:ext uri="{FF2B5EF4-FFF2-40B4-BE49-F238E27FC236}">
                <a16:creationId xmlns:a16="http://schemas.microsoft.com/office/drawing/2014/main" id="{4D34D00F-42E4-F205-5D72-10296E8A5A9D}"/>
              </a:ext>
            </a:extLst>
          </p:cNvPr>
          <p:cNvSpPr txBox="1"/>
          <p:nvPr/>
        </p:nvSpPr>
        <p:spPr>
          <a:xfrm>
            <a:off x="3581400" y="1261872"/>
            <a:ext cx="14097000" cy="6555641"/>
          </a:xfrm>
          <a:prstGeom prst="rect">
            <a:avLst/>
          </a:prstGeom>
          <a:noFill/>
        </p:spPr>
        <p:txBody>
          <a:bodyPr wrap="square" lIns="91440" tIns="45720" rIns="91440" bIns="45720" rtlCol="0" anchor="t">
            <a:spAutoFit/>
          </a:bodyPr>
          <a:lstStyle/>
          <a:p>
            <a:pPr marL="457200" indent="-457200">
              <a:lnSpc>
                <a:spcPct val="200000"/>
              </a:lnSpc>
              <a:buFont typeface="Arial" panose="020B0604020202020204" pitchFamily="34" charset="0"/>
              <a:buChar char="•"/>
            </a:pPr>
            <a:r>
              <a:rPr lang="en-US" sz="3200">
                <a:solidFill>
                  <a:srgbClr val="12127E"/>
                </a:solidFill>
                <a:latin typeface="Montserrat" panose="00000500000000000000" pitchFamily="2" charset="0"/>
              </a:rPr>
              <a:t>Thank you for participating!</a:t>
            </a:r>
          </a:p>
          <a:p>
            <a:pPr marL="457200" indent="-457200">
              <a:lnSpc>
                <a:spcPct val="200000"/>
              </a:lnSpc>
              <a:buFont typeface="Arial" panose="020B0604020202020204" pitchFamily="34" charset="0"/>
              <a:buChar char="•"/>
            </a:pPr>
            <a:r>
              <a:rPr lang="en-US" sz="3200">
                <a:solidFill>
                  <a:srgbClr val="12127E"/>
                </a:solidFill>
                <a:latin typeface="Montserrat" panose="00000500000000000000" pitchFamily="2" charset="0"/>
              </a:rPr>
              <a:t>If you are interested in participating in this exploration, please complete this form: </a:t>
            </a:r>
            <a:r>
              <a:rPr lang="en-US" sz="3200">
                <a:latin typeface="Montserrat" pitchFamily="2" charset="77"/>
                <a:hlinkClick r:id="rId2" tooltip="https://seed.qualtrics.com/jfe/form/sv_9ha1yj75nlwzksy"/>
              </a:rPr>
              <a:t>https://seed.qualtrics.com/jfe/form/SV_9HA1yj75nLwZKSy</a:t>
            </a:r>
            <a:endParaRPr lang="en-US" sz="3200">
              <a:latin typeface="Montserrat" pitchFamily="2" charset="77"/>
            </a:endParaRPr>
          </a:p>
          <a:p>
            <a:pPr marL="457200" indent="-457200">
              <a:lnSpc>
                <a:spcPct val="200000"/>
              </a:lnSpc>
              <a:buFont typeface="Arial" panose="020B0604020202020204" pitchFamily="34" charset="0"/>
              <a:buChar char="•"/>
            </a:pPr>
            <a:r>
              <a:rPr lang="en-US" sz="3200">
                <a:solidFill>
                  <a:srgbClr val="12127E"/>
                </a:solidFill>
                <a:latin typeface="Montserrat" panose="00000500000000000000" pitchFamily="2" charset="0"/>
              </a:rPr>
              <a:t>If you have any questions, please do not hesitate to contact Dr. Nina Moreno at </a:t>
            </a:r>
            <a:r>
              <a:rPr lang="en-US" sz="3200" err="1">
                <a:solidFill>
                  <a:srgbClr val="12127E"/>
                </a:solidFill>
                <a:latin typeface="Montserrat" panose="00000500000000000000" pitchFamily="2" charset="0"/>
              </a:rPr>
              <a:t>nina@seedcollab.com</a:t>
            </a:r>
            <a:r>
              <a:rPr lang="en-US" sz="3200">
                <a:solidFill>
                  <a:srgbClr val="12127E"/>
                </a:solidFill>
                <a:latin typeface="Montserrat" panose="00000500000000000000" pitchFamily="2" charset="0"/>
              </a:rPr>
              <a:t>.</a:t>
            </a:r>
            <a:endParaRPr lang="en-US" sz="3200" kern="100">
              <a:effectLst/>
              <a:latin typeface="Montserrat" panose="00000500000000000000" pitchFamily="2"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a:p>
          <a:p>
            <a:pPr marL="742950" lvl="1" indent="-285750">
              <a:buFont typeface="Arial" panose="020B0604020202020204" pitchFamily="34" charset="0"/>
              <a:buChar char="•"/>
            </a:pPr>
            <a:endParaRPr lang="en-US"/>
          </a:p>
        </p:txBody>
      </p:sp>
    </p:spTree>
    <p:extLst>
      <p:ext uri="{BB962C8B-B14F-4D97-AF65-F5344CB8AC3E}">
        <p14:creationId xmlns:p14="http://schemas.microsoft.com/office/powerpoint/2010/main" val="2278433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2AFC4-1B0A-F04E-91F7-AC6D4B01914E}"/>
              </a:ext>
            </a:extLst>
          </p:cNvPr>
          <p:cNvSpPr>
            <a:spLocks noGrp="1"/>
          </p:cNvSpPr>
          <p:nvPr>
            <p:ph type="title"/>
          </p:nvPr>
        </p:nvSpPr>
        <p:spPr/>
        <p:txBody>
          <a:bodyPr/>
          <a:lstStyle/>
          <a:p>
            <a:r>
              <a:rPr lang="en-US"/>
              <a:t>Welcome and Introductions</a:t>
            </a:r>
          </a:p>
        </p:txBody>
      </p:sp>
      <p:sp>
        <p:nvSpPr>
          <p:cNvPr id="3" name="Footer Placeholder 2">
            <a:extLst>
              <a:ext uri="{FF2B5EF4-FFF2-40B4-BE49-F238E27FC236}">
                <a16:creationId xmlns:a16="http://schemas.microsoft.com/office/drawing/2014/main" id="{9E27308B-D48D-644B-8493-BFF501494FE0}"/>
              </a:ext>
            </a:extLst>
          </p:cNvPr>
          <p:cNvSpPr>
            <a:spLocks noGrp="1"/>
          </p:cNvSpPr>
          <p:nvPr>
            <p:ph type="ftr" sz="quarter" idx="10"/>
          </p:nvPr>
        </p:nvSpPr>
        <p:spPr/>
        <p:txBody>
          <a:bodyPr/>
          <a:lstStyle/>
          <a:p>
            <a:r>
              <a:rPr lang="en-US"/>
              <a:t>SEED COLLABORATIVE</a:t>
            </a:r>
          </a:p>
        </p:txBody>
      </p:sp>
      <p:cxnSp>
        <p:nvCxnSpPr>
          <p:cNvPr id="5" name="Straight Connector 4">
            <a:extLst>
              <a:ext uri="{FF2B5EF4-FFF2-40B4-BE49-F238E27FC236}">
                <a16:creationId xmlns:a16="http://schemas.microsoft.com/office/drawing/2014/main" id="{302F16B6-55DD-A374-7D18-8E048AFA933B}"/>
              </a:ext>
            </a:extLst>
          </p:cNvPr>
          <p:cNvCxnSpPr>
            <a:cxnSpLocks/>
          </p:cNvCxnSpPr>
          <p:nvPr/>
        </p:nvCxnSpPr>
        <p:spPr>
          <a:xfrm>
            <a:off x="3454400" y="1457325"/>
            <a:ext cx="14833600" cy="0"/>
          </a:xfrm>
          <a:prstGeom prst="line">
            <a:avLst/>
          </a:prstGeom>
          <a:ln w="12700">
            <a:solidFill>
              <a:srgbClr val="CD594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A723BE0-7C9E-FFA8-C092-9F996E53F76C}"/>
              </a:ext>
            </a:extLst>
          </p:cNvPr>
          <p:cNvSpPr txBox="1"/>
          <p:nvPr/>
        </p:nvSpPr>
        <p:spPr>
          <a:xfrm>
            <a:off x="3581400" y="243840"/>
            <a:ext cx="12771120" cy="830997"/>
          </a:xfrm>
          <a:prstGeom prst="rect">
            <a:avLst/>
          </a:prstGeom>
          <a:noFill/>
        </p:spPr>
        <p:txBody>
          <a:bodyPr wrap="square" rtlCol="0">
            <a:spAutoFit/>
          </a:bodyPr>
          <a:lstStyle/>
          <a:p>
            <a:r>
              <a:rPr lang="en-US" sz="4800" b="1">
                <a:solidFill>
                  <a:srgbClr val="12127E"/>
                </a:solidFill>
                <a:latin typeface="Montserrat" pitchFamily="2" charset="77"/>
              </a:rPr>
              <a:t>Opening</a:t>
            </a:r>
          </a:p>
        </p:txBody>
      </p:sp>
      <p:sp>
        <p:nvSpPr>
          <p:cNvPr id="4" name="TextBox 6">
            <a:extLst>
              <a:ext uri="{FF2B5EF4-FFF2-40B4-BE49-F238E27FC236}">
                <a16:creationId xmlns:a16="http://schemas.microsoft.com/office/drawing/2014/main" id="{60C7A46E-43BB-2505-F981-44167D4328B0}"/>
              </a:ext>
            </a:extLst>
          </p:cNvPr>
          <p:cNvSpPr txBox="1"/>
          <p:nvPr/>
        </p:nvSpPr>
        <p:spPr>
          <a:xfrm>
            <a:off x="11052548" y="4755435"/>
            <a:ext cx="45719" cy="738825"/>
          </a:xfrm>
          <a:prstGeom prst="rect">
            <a:avLst/>
          </a:prstGeom>
        </p:spPr>
        <p:txBody>
          <a:bodyPr wrap="square" lIns="0" tIns="0" rIns="0" bIns="0" rtlCol="0" anchor="t">
            <a:spAutoFit/>
          </a:bodyPr>
          <a:lstStyle/>
          <a:p>
            <a:pPr algn="ctr">
              <a:lnSpc>
                <a:spcPts val="7559"/>
              </a:lnSpc>
              <a:spcBef>
                <a:spcPct val="0"/>
              </a:spcBef>
            </a:pPr>
            <a:endParaRPr/>
          </a:p>
        </p:txBody>
      </p:sp>
      <p:sp>
        <p:nvSpPr>
          <p:cNvPr id="9" name="TextBox 8">
            <a:extLst>
              <a:ext uri="{FF2B5EF4-FFF2-40B4-BE49-F238E27FC236}">
                <a16:creationId xmlns:a16="http://schemas.microsoft.com/office/drawing/2014/main" id="{1DC375F6-3CDC-042E-3484-ED12F71AE197}"/>
              </a:ext>
            </a:extLst>
          </p:cNvPr>
          <p:cNvSpPr txBox="1"/>
          <p:nvPr/>
        </p:nvSpPr>
        <p:spPr>
          <a:xfrm>
            <a:off x="7325502" y="7940118"/>
            <a:ext cx="6526523" cy="954107"/>
          </a:xfrm>
          <a:prstGeom prst="rect">
            <a:avLst/>
          </a:prstGeom>
          <a:noFill/>
        </p:spPr>
        <p:txBody>
          <a:bodyPr wrap="square" rtlCol="0">
            <a:spAutoFit/>
          </a:bodyPr>
          <a:lstStyle/>
          <a:p>
            <a:r>
              <a:rPr lang="en-US" sz="2800">
                <a:latin typeface="Montserrat" panose="00000500000000000000" pitchFamily="2" charset="0"/>
              </a:rPr>
              <a:t>Sarah Zucker</a:t>
            </a:r>
          </a:p>
          <a:p>
            <a:r>
              <a:rPr lang="en-US" sz="2800" b="0" i="0" u="sng">
                <a:solidFill>
                  <a:srgbClr val="0078D7"/>
                </a:solidFill>
                <a:effectLst/>
                <a:latin typeface="Montserrat" pitchFamily="2" charset="77"/>
                <a:hlinkClick r:id="rId3"/>
              </a:rPr>
              <a:t>SZucker@connecticutchildrens.org</a:t>
            </a:r>
            <a:endParaRPr lang="en-US" sz="2800">
              <a:latin typeface="Montserrat" pitchFamily="2" charset="77"/>
            </a:endParaRPr>
          </a:p>
        </p:txBody>
      </p:sp>
      <p:pic>
        <p:nvPicPr>
          <p:cNvPr id="7" name="Picture 6" descr="A person wearing a black blazer and a white shirt&#10;&#10;Description automatically generated">
            <a:extLst>
              <a:ext uri="{FF2B5EF4-FFF2-40B4-BE49-F238E27FC236}">
                <a16:creationId xmlns:a16="http://schemas.microsoft.com/office/drawing/2014/main" id="{BC6A5B52-70A7-FC0C-B248-B0CBC3ADEE0E}"/>
              </a:ext>
            </a:extLst>
          </p:cNvPr>
          <p:cNvPicPr>
            <a:picLocks noChangeAspect="1"/>
          </p:cNvPicPr>
          <p:nvPr/>
        </p:nvPicPr>
        <p:blipFill>
          <a:blip r:embed="rId4"/>
          <a:stretch>
            <a:fillRect/>
          </a:stretch>
        </p:blipFill>
        <p:spPr>
          <a:xfrm>
            <a:off x="8423564" y="2001242"/>
            <a:ext cx="3691286" cy="5394960"/>
          </a:xfrm>
          <a:prstGeom prst="rect">
            <a:avLst/>
          </a:prstGeom>
        </p:spPr>
      </p:pic>
    </p:spTree>
    <p:extLst>
      <p:ext uri="{BB962C8B-B14F-4D97-AF65-F5344CB8AC3E}">
        <p14:creationId xmlns:p14="http://schemas.microsoft.com/office/powerpoint/2010/main" val="2383883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2AFC4-1B0A-F04E-91F7-AC6D4B01914E}"/>
              </a:ext>
            </a:extLst>
          </p:cNvPr>
          <p:cNvSpPr>
            <a:spLocks noGrp="1"/>
          </p:cNvSpPr>
          <p:nvPr>
            <p:ph type="title"/>
          </p:nvPr>
        </p:nvSpPr>
        <p:spPr/>
        <p:txBody>
          <a:bodyPr/>
          <a:lstStyle/>
          <a:p>
            <a:r>
              <a:rPr lang="en-US"/>
              <a:t>Closing and Next Steps</a:t>
            </a:r>
          </a:p>
        </p:txBody>
      </p:sp>
      <p:sp>
        <p:nvSpPr>
          <p:cNvPr id="3" name="Footer Placeholder 2">
            <a:extLst>
              <a:ext uri="{FF2B5EF4-FFF2-40B4-BE49-F238E27FC236}">
                <a16:creationId xmlns:a16="http://schemas.microsoft.com/office/drawing/2014/main" id="{9E27308B-D48D-644B-8493-BFF501494FE0}"/>
              </a:ext>
            </a:extLst>
          </p:cNvPr>
          <p:cNvSpPr>
            <a:spLocks noGrp="1"/>
          </p:cNvSpPr>
          <p:nvPr>
            <p:ph type="ftr" sz="quarter" idx="10"/>
          </p:nvPr>
        </p:nvSpPr>
        <p:spPr/>
        <p:txBody>
          <a:bodyPr/>
          <a:lstStyle/>
          <a:p>
            <a:r>
              <a:rPr lang="en-US"/>
              <a:t>SEED COLLABORATIVE</a:t>
            </a:r>
          </a:p>
        </p:txBody>
      </p:sp>
      <p:cxnSp>
        <p:nvCxnSpPr>
          <p:cNvPr id="5" name="Straight Connector 4">
            <a:extLst>
              <a:ext uri="{FF2B5EF4-FFF2-40B4-BE49-F238E27FC236}">
                <a16:creationId xmlns:a16="http://schemas.microsoft.com/office/drawing/2014/main" id="{302F16B6-55DD-A374-7D18-8E048AFA933B}"/>
              </a:ext>
            </a:extLst>
          </p:cNvPr>
          <p:cNvCxnSpPr>
            <a:cxnSpLocks/>
          </p:cNvCxnSpPr>
          <p:nvPr/>
        </p:nvCxnSpPr>
        <p:spPr>
          <a:xfrm>
            <a:off x="3454400" y="1457325"/>
            <a:ext cx="14833600" cy="0"/>
          </a:xfrm>
          <a:prstGeom prst="line">
            <a:avLst/>
          </a:prstGeom>
          <a:ln w="12700">
            <a:solidFill>
              <a:srgbClr val="CD594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A723BE0-7C9E-FFA8-C092-9F996E53F76C}"/>
              </a:ext>
            </a:extLst>
          </p:cNvPr>
          <p:cNvSpPr txBox="1"/>
          <p:nvPr/>
        </p:nvSpPr>
        <p:spPr>
          <a:xfrm>
            <a:off x="3581400" y="243840"/>
            <a:ext cx="12771120" cy="830997"/>
          </a:xfrm>
          <a:prstGeom prst="rect">
            <a:avLst/>
          </a:prstGeom>
          <a:noFill/>
        </p:spPr>
        <p:txBody>
          <a:bodyPr wrap="square" rtlCol="0">
            <a:spAutoFit/>
          </a:bodyPr>
          <a:lstStyle/>
          <a:p>
            <a:r>
              <a:rPr lang="en-US" sz="4800" b="1" i="1">
                <a:solidFill>
                  <a:srgbClr val="12127E"/>
                </a:solidFill>
                <a:latin typeface="Montserrat" panose="00000500000000000000" pitchFamily="2" charset="0"/>
              </a:rPr>
              <a:t>Interested in learning more about TU?</a:t>
            </a:r>
          </a:p>
        </p:txBody>
      </p:sp>
      <p:sp>
        <p:nvSpPr>
          <p:cNvPr id="14" name="TextBox 13">
            <a:extLst>
              <a:ext uri="{FF2B5EF4-FFF2-40B4-BE49-F238E27FC236}">
                <a16:creationId xmlns:a16="http://schemas.microsoft.com/office/drawing/2014/main" id="{4D34D00F-42E4-F205-5D72-10296E8A5A9D}"/>
              </a:ext>
            </a:extLst>
          </p:cNvPr>
          <p:cNvSpPr txBox="1"/>
          <p:nvPr/>
        </p:nvSpPr>
        <p:spPr>
          <a:xfrm>
            <a:off x="3576020" y="1839814"/>
            <a:ext cx="14097000" cy="7496539"/>
          </a:xfrm>
          <a:prstGeom prst="rect">
            <a:avLst/>
          </a:prstGeom>
          <a:noFill/>
        </p:spPr>
        <p:txBody>
          <a:bodyPr wrap="square" lIns="91440" tIns="45720" rIns="91440" bIns="45720" rtlCol="0" anchor="t">
            <a:spAutoFit/>
          </a:bodyPr>
          <a:lstStyle/>
          <a:p>
            <a:pPr marL="342900" marR="0" lvl="0" indent="-342900">
              <a:lnSpc>
                <a:spcPct val="107000"/>
              </a:lnSpc>
              <a:spcBef>
                <a:spcPts val="0"/>
              </a:spcBef>
              <a:spcAft>
                <a:spcPts val="0"/>
              </a:spcAft>
              <a:buFont typeface="Symbol" pitchFamily="2" charset="2"/>
              <a:buChar char=""/>
            </a:pPr>
            <a:r>
              <a:rPr lang="en-US" sz="3200">
                <a:solidFill>
                  <a:srgbClr val="12127E"/>
                </a:solidFill>
                <a:effectLst/>
                <a:latin typeface="Montserrat" pitchFamily="2" charset="77"/>
                <a:ea typeface="Calibri" panose="020F0502020204030204" pitchFamily="34" charset="0"/>
                <a:cs typeface="Arial" panose="020B0604020202020204" pitchFamily="34" charset="0"/>
              </a:rPr>
              <a:t>TU Policy &amp; Practice primer:</a:t>
            </a:r>
          </a:p>
          <a:p>
            <a:pPr marL="228600" marR="0">
              <a:lnSpc>
                <a:spcPct val="107000"/>
              </a:lnSpc>
              <a:spcBef>
                <a:spcPts val="0"/>
              </a:spcBef>
              <a:spcAft>
                <a:spcPts val="0"/>
              </a:spcAft>
            </a:pPr>
            <a:r>
              <a:rPr lang="en-US" sz="3200" u="sng">
                <a:solidFill>
                  <a:srgbClr val="12127E"/>
                </a:solidFill>
                <a:effectLst/>
                <a:latin typeface="Montserrat" pitchFamily="2" charset="77"/>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https://belonging.berkeley.edu/targeted-universalism</a:t>
            </a:r>
            <a:endParaRPr lang="en-US" sz="3200" u="sng">
              <a:solidFill>
                <a:srgbClr val="12127E"/>
              </a:solidFill>
              <a:effectLst/>
              <a:latin typeface="Montserrat" pitchFamily="2" charset="77"/>
              <a:ea typeface="Calibri" panose="020F0502020204030204" pitchFamily="34" charset="0"/>
              <a:cs typeface="Arial" panose="020B0604020202020204" pitchFamily="34" charset="0"/>
            </a:endParaRPr>
          </a:p>
          <a:p>
            <a:pPr marL="228600" marR="0">
              <a:lnSpc>
                <a:spcPct val="107000"/>
              </a:lnSpc>
              <a:spcBef>
                <a:spcPts val="0"/>
              </a:spcBef>
              <a:spcAft>
                <a:spcPts val="0"/>
              </a:spcAft>
            </a:pPr>
            <a:endParaRPr lang="en-US" sz="3200">
              <a:solidFill>
                <a:srgbClr val="12127E"/>
              </a:solidFill>
              <a:effectLst/>
              <a:latin typeface="Montserrat" pitchFamily="2" charset="77"/>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itchFamily="2" charset="2"/>
              <a:buChar char=""/>
            </a:pPr>
            <a:r>
              <a:rPr lang="en-US" sz="3200">
                <a:solidFill>
                  <a:srgbClr val="12127E"/>
                </a:solidFill>
                <a:effectLst/>
                <a:latin typeface="Montserrat" pitchFamily="2" charset="77"/>
                <a:ea typeface="Calibri" panose="020F0502020204030204" pitchFamily="34" charset="0"/>
                <a:cs typeface="Arial" panose="020B0604020202020204" pitchFamily="34" charset="0"/>
              </a:rPr>
              <a:t>TU Snapshot videos:</a:t>
            </a:r>
          </a:p>
          <a:p>
            <a:pPr marL="228600" marR="0">
              <a:lnSpc>
                <a:spcPct val="107000"/>
              </a:lnSpc>
              <a:spcBef>
                <a:spcPts val="0"/>
              </a:spcBef>
              <a:spcAft>
                <a:spcPts val="0"/>
              </a:spcAft>
            </a:pPr>
            <a:r>
              <a:rPr lang="en-US" sz="3200" u="sng">
                <a:solidFill>
                  <a:srgbClr val="12127E"/>
                </a:solidFill>
                <a:effectLst/>
                <a:latin typeface="Montserrat" pitchFamily="2" charset="77"/>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https://www.youtube.com/watch?v=a0At2xbQB7w</a:t>
            </a:r>
            <a:endParaRPr lang="en-US" sz="3200">
              <a:solidFill>
                <a:srgbClr val="12127E"/>
              </a:solidFill>
              <a:effectLst/>
              <a:latin typeface="Montserrat" pitchFamily="2" charset="77"/>
              <a:ea typeface="Calibri" panose="020F0502020204030204" pitchFamily="34" charset="0"/>
              <a:cs typeface="Arial" panose="020B0604020202020204" pitchFamily="34" charset="0"/>
            </a:endParaRPr>
          </a:p>
          <a:p>
            <a:pPr marL="228600" marR="0">
              <a:lnSpc>
                <a:spcPct val="107000"/>
              </a:lnSpc>
              <a:spcBef>
                <a:spcPts val="0"/>
              </a:spcBef>
              <a:spcAft>
                <a:spcPts val="0"/>
              </a:spcAft>
            </a:pPr>
            <a:r>
              <a:rPr lang="en-US" sz="3200" u="sng">
                <a:solidFill>
                  <a:srgbClr val="12127E"/>
                </a:solidFill>
                <a:effectLst/>
                <a:latin typeface="Montserrat" pitchFamily="2" charset="77"/>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https://www.youtube.com/watch?v=a0At2xbQB7w</a:t>
            </a:r>
            <a:endParaRPr lang="en-US" sz="3200" u="sng">
              <a:solidFill>
                <a:srgbClr val="12127E"/>
              </a:solidFill>
              <a:effectLst/>
              <a:latin typeface="Montserrat" pitchFamily="2" charset="77"/>
              <a:ea typeface="Calibri" panose="020F0502020204030204" pitchFamily="34" charset="0"/>
              <a:cs typeface="Arial" panose="020B0604020202020204" pitchFamily="34" charset="0"/>
            </a:endParaRPr>
          </a:p>
          <a:p>
            <a:pPr marL="228600" marR="0">
              <a:lnSpc>
                <a:spcPct val="107000"/>
              </a:lnSpc>
              <a:spcBef>
                <a:spcPts val="0"/>
              </a:spcBef>
              <a:spcAft>
                <a:spcPts val="0"/>
              </a:spcAft>
            </a:pPr>
            <a:endParaRPr lang="en-US" sz="3200">
              <a:solidFill>
                <a:srgbClr val="12127E"/>
              </a:solidFill>
              <a:effectLst/>
              <a:latin typeface="Montserrat" pitchFamily="2" charset="77"/>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itchFamily="2" charset="2"/>
              <a:buChar char=""/>
            </a:pPr>
            <a:r>
              <a:rPr lang="en-US" sz="3200">
                <a:solidFill>
                  <a:srgbClr val="12127E"/>
                </a:solidFill>
                <a:effectLst/>
                <a:latin typeface="Montserrat" pitchFamily="2" charset="77"/>
                <a:ea typeface="Calibri" panose="020F0502020204030204" pitchFamily="34" charset="0"/>
                <a:cs typeface="Arial" panose="020B0604020202020204" pitchFamily="34" charset="0"/>
              </a:rPr>
              <a:t>Podcast on TU:</a:t>
            </a:r>
          </a:p>
          <a:p>
            <a:pPr marL="228600" marR="0">
              <a:lnSpc>
                <a:spcPct val="107000"/>
              </a:lnSpc>
              <a:spcBef>
                <a:spcPts val="0"/>
              </a:spcBef>
              <a:spcAft>
                <a:spcPts val="0"/>
              </a:spcAft>
            </a:pPr>
            <a:r>
              <a:rPr lang="en-US" sz="3200" u="sng">
                <a:solidFill>
                  <a:srgbClr val="12127E"/>
                </a:solidFill>
                <a:effectLst/>
                <a:latin typeface="Montserrat" pitchFamily="2" charset="77"/>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https://belonging.berkeley.edu/podcast-targeted-universalism-john-powell</a:t>
            </a:r>
            <a:endParaRPr lang="en-US" sz="3200" u="sng">
              <a:solidFill>
                <a:srgbClr val="12127E"/>
              </a:solidFill>
              <a:effectLst/>
              <a:latin typeface="Montserrat" pitchFamily="2" charset="77"/>
              <a:ea typeface="Calibri" panose="020F0502020204030204" pitchFamily="34" charset="0"/>
              <a:cs typeface="Arial" panose="020B0604020202020204" pitchFamily="34" charset="0"/>
            </a:endParaRPr>
          </a:p>
          <a:p>
            <a:pPr marL="228600" marR="0">
              <a:lnSpc>
                <a:spcPct val="107000"/>
              </a:lnSpc>
              <a:spcBef>
                <a:spcPts val="0"/>
              </a:spcBef>
              <a:spcAft>
                <a:spcPts val="0"/>
              </a:spcAft>
            </a:pPr>
            <a:endParaRPr lang="en-US" sz="3200">
              <a:solidFill>
                <a:srgbClr val="12127E"/>
              </a:solidFill>
              <a:effectLst/>
              <a:latin typeface="Montserrat" pitchFamily="2" charset="77"/>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itchFamily="2" charset="2"/>
              <a:buChar char=""/>
            </a:pPr>
            <a:r>
              <a:rPr lang="en-US" sz="3200">
                <a:solidFill>
                  <a:srgbClr val="12127E"/>
                </a:solidFill>
                <a:effectLst/>
                <a:latin typeface="Montserrat" pitchFamily="2" charset="77"/>
                <a:ea typeface="Calibri" panose="020F0502020204030204" pitchFamily="34" charset="0"/>
                <a:cs typeface="Arial" panose="020B0604020202020204" pitchFamily="34" charset="0"/>
              </a:rPr>
              <a:t>The Problem of Othering- Shifting to Inclusiveness and Belonging:</a:t>
            </a:r>
          </a:p>
          <a:p>
            <a:pPr marL="228600" marR="0">
              <a:lnSpc>
                <a:spcPct val="107000"/>
              </a:lnSpc>
              <a:spcBef>
                <a:spcPts val="0"/>
              </a:spcBef>
              <a:spcAft>
                <a:spcPts val="0"/>
              </a:spcAft>
            </a:pPr>
            <a:r>
              <a:rPr lang="en-US" sz="3200" u="sng">
                <a:solidFill>
                  <a:srgbClr val="12127E"/>
                </a:solidFill>
                <a:effectLst/>
                <a:latin typeface="Montserrat" pitchFamily="2" charset="77"/>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https://www.otheringandbelonging.org/the-problem-of-othering/</a:t>
            </a:r>
            <a:endParaRPr lang="en-US" sz="3200">
              <a:solidFill>
                <a:srgbClr val="12127E"/>
              </a:solidFill>
              <a:effectLst/>
              <a:latin typeface="Montserrat" pitchFamily="2" charset="77"/>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US"/>
          </a:p>
          <a:p>
            <a:pPr marL="742950" lvl="1" indent="-285750">
              <a:buFont typeface="Arial" panose="020B0604020202020204" pitchFamily="34" charset="0"/>
              <a:buChar char="•"/>
            </a:pPr>
            <a:endParaRPr lang="en-US"/>
          </a:p>
        </p:txBody>
      </p:sp>
    </p:spTree>
    <p:extLst>
      <p:ext uri="{BB962C8B-B14F-4D97-AF65-F5344CB8AC3E}">
        <p14:creationId xmlns:p14="http://schemas.microsoft.com/office/powerpoint/2010/main" val="2040328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A542C-A21F-ED46-998A-CF6C59D89BF6}"/>
              </a:ext>
            </a:extLst>
          </p:cNvPr>
          <p:cNvSpPr>
            <a:spLocks noGrp="1"/>
          </p:cNvSpPr>
          <p:nvPr>
            <p:ph type="title"/>
          </p:nvPr>
        </p:nvSpPr>
        <p:spPr>
          <a:xfrm rot="16200000">
            <a:off x="-3041958" y="4149969"/>
            <a:ext cx="10288587" cy="1988651"/>
          </a:xfrm>
        </p:spPr>
        <p:txBody>
          <a:bodyPr/>
          <a:lstStyle/>
          <a:p>
            <a:r>
              <a:rPr lang="en-US"/>
              <a:t>Thank You!</a:t>
            </a:r>
          </a:p>
        </p:txBody>
      </p:sp>
      <p:sp>
        <p:nvSpPr>
          <p:cNvPr id="3" name="Footer Placeholder 2">
            <a:extLst>
              <a:ext uri="{FF2B5EF4-FFF2-40B4-BE49-F238E27FC236}">
                <a16:creationId xmlns:a16="http://schemas.microsoft.com/office/drawing/2014/main" id="{545242B1-D053-6448-BE1C-A7BB5FA113AA}"/>
              </a:ext>
            </a:extLst>
          </p:cNvPr>
          <p:cNvSpPr>
            <a:spLocks noGrp="1"/>
          </p:cNvSpPr>
          <p:nvPr>
            <p:ph type="ftr" sz="quarter" idx="10"/>
          </p:nvPr>
        </p:nvSpPr>
        <p:spPr>
          <a:xfrm rot="16200000">
            <a:off x="-3912452" y="4870408"/>
            <a:ext cx="8534432" cy="547772"/>
          </a:xfrm>
        </p:spPr>
        <p:txBody>
          <a:bodyPr/>
          <a:lstStyle/>
          <a:p>
            <a:r>
              <a:rPr lang="en-US"/>
              <a:t>SEED COLLABORATIVE</a:t>
            </a:r>
          </a:p>
        </p:txBody>
      </p:sp>
      <p:sp>
        <p:nvSpPr>
          <p:cNvPr id="4" name="Text Placeholder 3">
            <a:extLst>
              <a:ext uri="{FF2B5EF4-FFF2-40B4-BE49-F238E27FC236}">
                <a16:creationId xmlns:a16="http://schemas.microsoft.com/office/drawing/2014/main" id="{45C2A71D-9080-D041-8241-B6196831D119}"/>
              </a:ext>
            </a:extLst>
          </p:cNvPr>
          <p:cNvSpPr>
            <a:spLocks noGrp="1"/>
          </p:cNvSpPr>
          <p:nvPr>
            <p:ph type="body" sz="quarter" idx="15"/>
          </p:nvPr>
        </p:nvSpPr>
        <p:spPr>
          <a:xfrm>
            <a:off x="3998490" y="1519122"/>
            <a:ext cx="5568863" cy="4929460"/>
          </a:xfrm>
        </p:spPr>
        <p:txBody>
          <a:bodyPr/>
          <a:lstStyle/>
          <a:p>
            <a:pPr lvl="0"/>
            <a:r>
              <a:rPr lang="en-US" b="1">
                <a:latin typeface="Montserrat" panose="00000500000000000000" pitchFamily="2" charset="0"/>
              </a:rPr>
              <a:t>Evan Holland</a:t>
            </a:r>
          </a:p>
          <a:p>
            <a:pPr lvl="0"/>
            <a:r>
              <a:rPr lang="en-US" b="1">
                <a:latin typeface="Montserrat" panose="00000500000000000000" pitchFamily="2" charset="0"/>
                <a:hlinkClick r:id="rId2"/>
              </a:rPr>
              <a:t>evan</a:t>
            </a:r>
            <a:r>
              <a:rPr lang="en-US">
                <a:latin typeface="Montserrat" panose="00000500000000000000" pitchFamily="2" charset="0"/>
                <a:hlinkClick r:id="rId2"/>
              </a:rPr>
              <a:t>@seedcollab.com</a:t>
            </a:r>
            <a:r>
              <a:rPr lang="en-US">
                <a:latin typeface="Montserrat" panose="00000500000000000000" pitchFamily="2" charset="0"/>
              </a:rPr>
              <a:t> </a:t>
            </a:r>
          </a:p>
          <a:p>
            <a:pPr lvl="0"/>
            <a:endParaRPr lang="en-US">
              <a:latin typeface="Montserrat" panose="00000500000000000000" pitchFamily="2" charset="0"/>
            </a:endParaRPr>
          </a:p>
          <a:p>
            <a:pPr lvl="0"/>
            <a:r>
              <a:rPr lang="en-US" b="1">
                <a:latin typeface="Montserrat" panose="00000500000000000000" pitchFamily="2" charset="0"/>
              </a:rPr>
              <a:t>Nina Moreno</a:t>
            </a:r>
          </a:p>
          <a:p>
            <a:pPr lvl="0"/>
            <a:r>
              <a:rPr lang="en-US" b="1">
                <a:latin typeface="Montserrat" panose="00000500000000000000" pitchFamily="2" charset="0"/>
                <a:hlinkClick r:id="rId3"/>
              </a:rPr>
              <a:t>nina</a:t>
            </a:r>
            <a:r>
              <a:rPr lang="en-US">
                <a:latin typeface="Montserrat" panose="00000500000000000000" pitchFamily="2" charset="0"/>
                <a:hlinkClick r:id="rId3"/>
              </a:rPr>
              <a:t>@seedcollab.com</a:t>
            </a:r>
            <a:r>
              <a:rPr lang="en-US">
                <a:latin typeface="Montserrat" panose="00000500000000000000" pitchFamily="2" charset="0"/>
              </a:rPr>
              <a:t> </a:t>
            </a:r>
          </a:p>
          <a:p>
            <a:pPr lvl="0"/>
            <a:endParaRPr lang="sv-SE">
              <a:latin typeface="Montserrat" panose="00000500000000000000" pitchFamily="2" charset="0"/>
            </a:endParaRPr>
          </a:p>
          <a:p>
            <a:pPr lvl="0"/>
            <a:r>
              <a:rPr lang="sv-SE" b="1">
                <a:latin typeface="Montserrat" panose="00000500000000000000" pitchFamily="2" charset="0"/>
              </a:rPr>
              <a:t>Skylar Hall</a:t>
            </a:r>
          </a:p>
          <a:p>
            <a:pPr lvl="0"/>
            <a:r>
              <a:rPr lang="sv-SE" b="1">
                <a:latin typeface="Montserrat" panose="00000500000000000000" pitchFamily="2" charset="0"/>
                <a:hlinkClick r:id="rId4"/>
              </a:rPr>
              <a:t>skylar</a:t>
            </a:r>
            <a:r>
              <a:rPr lang="sv-SE">
                <a:latin typeface="Montserrat" panose="00000500000000000000" pitchFamily="2" charset="0"/>
                <a:hlinkClick r:id="rId4"/>
              </a:rPr>
              <a:t>@seedcollab.com</a:t>
            </a:r>
            <a:r>
              <a:rPr lang="sv-SE">
                <a:latin typeface="Montserrat" panose="00000500000000000000" pitchFamily="2" charset="0"/>
              </a:rPr>
              <a:t> </a:t>
            </a:r>
          </a:p>
          <a:p>
            <a:pPr lvl="0"/>
            <a:endParaRPr lang="en-US"/>
          </a:p>
        </p:txBody>
      </p:sp>
      <p:pic>
        <p:nvPicPr>
          <p:cNvPr id="8" name="Picture 7" descr="A colorful logo on a black background&#10;&#10;Description automatically generated">
            <a:extLst>
              <a:ext uri="{FF2B5EF4-FFF2-40B4-BE49-F238E27FC236}">
                <a16:creationId xmlns:a16="http://schemas.microsoft.com/office/drawing/2014/main" id="{8FF1148C-4768-2B63-D5BC-371F38AEF784}"/>
              </a:ext>
            </a:extLst>
          </p:cNvPr>
          <p:cNvPicPr>
            <a:picLocks noChangeAspect="1"/>
          </p:cNvPicPr>
          <p:nvPr/>
        </p:nvPicPr>
        <p:blipFill>
          <a:blip r:embed="rId5"/>
          <a:stretch>
            <a:fillRect/>
          </a:stretch>
        </p:blipFill>
        <p:spPr>
          <a:xfrm>
            <a:off x="9303226" y="-1"/>
            <a:ext cx="10288588" cy="10288588"/>
          </a:xfrm>
          <a:prstGeom prst="rect">
            <a:avLst/>
          </a:prstGeom>
        </p:spPr>
      </p:pic>
    </p:spTree>
    <p:extLst>
      <p:ext uri="{BB962C8B-B14F-4D97-AF65-F5344CB8AC3E}">
        <p14:creationId xmlns:p14="http://schemas.microsoft.com/office/powerpoint/2010/main" val="3704182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2AFC4-1B0A-F04E-91F7-AC6D4B01914E}"/>
              </a:ext>
            </a:extLst>
          </p:cNvPr>
          <p:cNvSpPr>
            <a:spLocks noGrp="1"/>
          </p:cNvSpPr>
          <p:nvPr>
            <p:ph type="title"/>
          </p:nvPr>
        </p:nvSpPr>
        <p:spPr/>
        <p:txBody>
          <a:bodyPr/>
          <a:lstStyle/>
          <a:p>
            <a:r>
              <a:rPr lang="en-US"/>
              <a:t>Welcome and Introductions</a:t>
            </a:r>
          </a:p>
        </p:txBody>
      </p:sp>
      <p:sp>
        <p:nvSpPr>
          <p:cNvPr id="3" name="Footer Placeholder 2">
            <a:extLst>
              <a:ext uri="{FF2B5EF4-FFF2-40B4-BE49-F238E27FC236}">
                <a16:creationId xmlns:a16="http://schemas.microsoft.com/office/drawing/2014/main" id="{9E27308B-D48D-644B-8493-BFF501494FE0}"/>
              </a:ext>
            </a:extLst>
          </p:cNvPr>
          <p:cNvSpPr>
            <a:spLocks noGrp="1"/>
          </p:cNvSpPr>
          <p:nvPr>
            <p:ph type="ftr" sz="quarter" idx="10"/>
          </p:nvPr>
        </p:nvSpPr>
        <p:spPr/>
        <p:txBody>
          <a:bodyPr/>
          <a:lstStyle/>
          <a:p>
            <a:r>
              <a:rPr lang="en-US"/>
              <a:t>SEED COLLABORATIVE</a:t>
            </a:r>
          </a:p>
        </p:txBody>
      </p:sp>
      <p:cxnSp>
        <p:nvCxnSpPr>
          <p:cNvPr id="5" name="Straight Connector 4">
            <a:extLst>
              <a:ext uri="{FF2B5EF4-FFF2-40B4-BE49-F238E27FC236}">
                <a16:creationId xmlns:a16="http://schemas.microsoft.com/office/drawing/2014/main" id="{302F16B6-55DD-A374-7D18-8E048AFA933B}"/>
              </a:ext>
            </a:extLst>
          </p:cNvPr>
          <p:cNvCxnSpPr>
            <a:cxnSpLocks/>
          </p:cNvCxnSpPr>
          <p:nvPr/>
        </p:nvCxnSpPr>
        <p:spPr>
          <a:xfrm>
            <a:off x="3454400" y="1457325"/>
            <a:ext cx="14833600" cy="0"/>
          </a:xfrm>
          <a:prstGeom prst="line">
            <a:avLst/>
          </a:prstGeom>
          <a:ln w="12700">
            <a:solidFill>
              <a:srgbClr val="CD594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A723BE0-7C9E-FFA8-C092-9F996E53F76C}"/>
              </a:ext>
            </a:extLst>
          </p:cNvPr>
          <p:cNvSpPr txBox="1"/>
          <p:nvPr/>
        </p:nvSpPr>
        <p:spPr>
          <a:xfrm>
            <a:off x="3581400" y="243840"/>
            <a:ext cx="12771120" cy="830997"/>
          </a:xfrm>
          <a:prstGeom prst="rect">
            <a:avLst/>
          </a:prstGeom>
          <a:noFill/>
        </p:spPr>
        <p:txBody>
          <a:bodyPr wrap="square" rtlCol="0">
            <a:spAutoFit/>
          </a:bodyPr>
          <a:lstStyle/>
          <a:p>
            <a:r>
              <a:rPr lang="en-US" sz="4800" b="1">
                <a:solidFill>
                  <a:srgbClr val="12127E"/>
                </a:solidFill>
                <a:latin typeface="Montserrat" pitchFamily="2" charset="77"/>
              </a:rPr>
              <a:t>Meet the Seed Collaborative Team</a:t>
            </a:r>
          </a:p>
        </p:txBody>
      </p:sp>
      <p:sp>
        <p:nvSpPr>
          <p:cNvPr id="4" name="TextBox 6">
            <a:extLst>
              <a:ext uri="{FF2B5EF4-FFF2-40B4-BE49-F238E27FC236}">
                <a16:creationId xmlns:a16="http://schemas.microsoft.com/office/drawing/2014/main" id="{60C7A46E-43BB-2505-F981-44167D4328B0}"/>
              </a:ext>
            </a:extLst>
          </p:cNvPr>
          <p:cNvSpPr txBox="1"/>
          <p:nvPr/>
        </p:nvSpPr>
        <p:spPr>
          <a:xfrm>
            <a:off x="11052548" y="4755435"/>
            <a:ext cx="45719" cy="738825"/>
          </a:xfrm>
          <a:prstGeom prst="rect">
            <a:avLst/>
          </a:prstGeom>
        </p:spPr>
        <p:txBody>
          <a:bodyPr wrap="square" lIns="0" tIns="0" rIns="0" bIns="0" rtlCol="0" anchor="t">
            <a:spAutoFit/>
          </a:bodyPr>
          <a:lstStyle/>
          <a:p>
            <a:pPr algn="ctr">
              <a:lnSpc>
                <a:spcPts val="7559"/>
              </a:lnSpc>
              <a:spcBef>
                <a:spcPct val="0"/>
              </a:spcBef>
            </a:pPr>
            <a:endParaRPr/>
          </a:p>
        </p:txBody>
      </p:sp>
      <p:sp>
        <p:nvSpPr>
          <p:cNvPr id="7" name="TextBox 6">
            <a:extLst>
              <a:ext uri="{FF2B5EF4-FFF2-40B4-BE49-F238E27FC236}">
                <a16:creationId xmlns:a16="http://schemas.microsoft.com/office/drawing/2014/main" id="{B3D23689-3A7B-4DAF-4A6D-75CFC4289500}"/>
              </a:ext>
            </a:extLst>
          </p:cNvPr>
          <p:cNvSpPr txBox="1"/>
          <p:nvPr/>
        </p:nvSpPr>
        <p:spPr>
          <a:xfrm>
            <a:off x="11969659" y="8004469"/>
            <a:ext cx="4188388" cy="954107"/>
          </a:xfrm>
          <a:prstGeom prst="rect">
            <a:avLst/>
          </a:prstGeom>
          <a:noFill/>
        </p:spPr>
        <p:txBody>
          <a:bodyPr wrap="square" rtlCol="0">
            <a:spAutoFit/>
          </a:bodyPr>
          <a:lstStyle/>
          <a:p>
            <a:r>
              <a:rPr lang="en-US" sz="2800">
                <a:latin typeface="Montserrat" panose="00000500000000000000" pitchFamily="2" charset="0"/>
              </a:rPr>
              <a:t>Dr. Nina Moreno</a:t>
            </a:r>
          </a:p>
          <a:p>
            <a:r>
              <a:rPr lang="en-US" sz="2800">
                <a:latin typeface="Montserrat" panose="00000500000000000000" pitchFamily="2" charset="0"/>
                <a:hlinkClick r:id="rId3"/>
              </a:rPr>
              <a:t>nina@seedcollab.com</a:t>
            </a:r>
            <a:r>
              <a:rPr lang="en-US" sz="2800">
                <a:latin typeface="Montserrat" panose="00000500000000000000" pitchFamily="2" charset="0"/>
              </a:rPr>
              <a:t> </a:t>
            </a:r>
          </a:p>
        </p:txBody>
      </p:sp>
      <p:sp>
        <p:nvSpPr>
          <p:cNvPr id="9" name="TextBox 8">
            <a:extLst>
              <a:ext uri="{FF2B5EF4-FFF2-40B4-BE49-F238E27FC236}">
                <a16:creationId xmlns:a16="http://schemas.microsoft.com/office/drawing/2014/main" id="{1DC375F6-3CDC-042E-3484-ED12F71AE197}"/>
              </a:ext>
            </a:extLst>
          </p:cNvPr>
          <p:cNvSpPr txBox="1"/>
          <p:nvPr/>
        </p:nvSpPr>
        <p:spPr>
          <a:xfrm>
            <a:off x="5627470" y="7970115"/>
            <a:ext cx="4367309" cy="954107"/>
          </a:xfrm>
          <a:prstGeom prst="rect">
            <a:avLst/>
          </a:prstGeom>
          <a:noFill/>
        </p:spPr>
        <p:txBody>
          <a:bodyPr wrap="square" rtlCol="0">
            <a:spAutoFit/>
          </a:bodyPr>
          <a:lstStyle/>
          <a:p>
            <a:r>
              <a:rPr lang="en-US" sz="2800">
                <a:latin typeface="Montserrat" panose="00000500000000000000" pitchFamily="2" charset="0"/>
              </a:rPr>
              <a:t>Evan Holland</a:t>
            </a:r>
          </a:p>
          <a:p>
            <a:r>
              <a:rPr lang="en-US" sz="2800">
                <a:latin typeface="Montserrat" panose="00000500000000000000" pitchFamily="2" charset="0"/>
                <a:hlinkClick r:id="rId4"/>
              </a:rPr>
              <a:t>evan@seedcollab.com</a:t>
            </a:r>
            <a:r>
              <a:rPr lang="en-US" sz="2800">
                <a:latin typeface="Montserrat" panose="00000500000000000000" pitchFamily="2" charset="0"/>
              </a:rPr>
              <a:t> </a:t>
            </a:r>
          </a:p>
        </p:txBody>
      </p:sp>
      <p:pic>
        <p:nvPicPr>
          <p:cNvPr id="16" name="Picture 15" descr="A person with curly hair wearing a black shirt&#10;&#10;Description automatically generated">
            <a:extLst>
              <a:ext uri="{FF2B5EF4-FFF2-40B4-BE49-F238E27FC236}">
                <a16:creationId xmlns:a16="http://schemas.microsoft.com/office/drawing/2014/main" id="{5F7E2CF3-83AE-5401-992C-F195D009AB26}"/>
              </a:ext>
            </a:extLst>
          </p:cNvPr>
          <p:cNvPicPr>
            <a:picLocks noChangeAspect="1"/>
          </p:cNvPicPr>
          <p:nvPr/>
        </p:nvPicPr>
        <p:blipFill>
          <a:blip r:embed="rId5"/>
          <a:stretch>
            <a:fillRect/>
          </a:stretch>
        </p:blipFill>
        <p:spPr>
          <a:xfrm>
            <a:off x="5627470" y="2318473"/>
            <a:ext cx="3512667" cy="5269001"/>
          </a:xfrm>
          <a:prstGeom prst="rect">
            <a:avLst/>
          </a:prstGeom>
        </p:spPr>
      </p:pic>
      <p:pic>
        <p:nvPicPr>
          <p:cNvPr id="18" name="Picture 17" descr="A person wearing glasses and a black shirt&#10;&#10;Description automatically generated">
            <a:extLst>
              <a:ext uri="{FF2B5EF4-FFF2-40B4-BE49-F238E27FC236}">
                <a16:creationId xmlns:a16="http://schemas.microsoft.com/office/drawing/2014/main" id="{56B9479F-C2BD-9422-368C-2A3BA1947034}"/>
              </a:ext>
            </a:extLst>
          </p:cNvPr>
          <p:cNvPicPr>
            <a:picLocks noChangeAspect="1"/>
          </p:cNvPicPr>
          <p:nvPr/>
        </p:nvPicPr>
        <p:blipFill>
          <a:blip r:embed="rId6"/>
          <a:stretch>
            <a:fillRect/>
          </a:stretch>
        </p:blipFill>
        <p:spPr>
          <a:xfrm>
            <a:off x="11969659" y="2318473"/>
            <a:ext cx="3512659" cy="5268989"/>
          </a:xfrm>
          <a:prstGeom prst="rect">
            <a:avLst/>
          </a:prstGeom>
        </p:spPr>
      </p:pic>
    </p:spTree>
    <p:extLst>
      <p:ext uri="{BB962C8B-B14F-4D97-AF65-F5344CB8AC3E}">
        <p14:creationId xmlns:p14="http://schemas.microsoft.com/office/powerpoint/2010/main" val="1624571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B9B1A-E7C7-DE0F-2F61-7F9D85383365}"/>
              </a:ext>
            </a:extLst>
          </p:cNvPr>
          <p:cNvSpPr>
            <a:spLocks noGrp="1"/>
          </p:cNvSpPr>
          <p:nvPr>
            <p:ph type="title"/>
          </p:nvPr>
        </p:nvSpPr>
        <p:spPr/>
        <p:txBody>
          <a:bodyPr/>
          <a:lstStyle/>
          <a:p>
            <a:r>
              <a:rPr lang="en-US"/>
              <a:t>Agenda</a:t>
            </a:r>
          </a:p>
        </p:txBody>
      </p:sp>
      <p:sp>
        <p:nvSpPr>
          <p:cNvPr id="3" name="Footer Placeholder 2">
            <a:extLst>
              <a:ext uri="{FF2B5EF4-FFF2-40B4-BE49-F238E27FC236}">
                <a16:creationId xmlns:a16="http://schemas.microsoft.com/office/drawing/2014/main" id="{16F85F74-EF75-C2F0-CCD5-FF76E8D88DD8}"/>
              </a:ext>
            </a:extLst>
          </p:cNvPr>
          <p:cNvSpPr>
            <a:spLocks noGrp="1"/>
          </p:cNvSpPr>
          <p:nvPr>
            <p:ph type="ftr" sz="quarter" idx="10"/>
          </p:nvPr>
        </p:nvSpPr>
        <p:spPr/>
        <p:txBody>
          <a:bodyPr/>
          <a:lstStyle/>
          <a:p>
            <a:r>
              <a:rPr lang="en-US"/>
              <a:t>SEED COLLABORATIVE</a:t>
            </a:r>
          </a:p>
        </p:txBody>
      </p:sp>
      <p:sp>
        <p:nvSpPr>
          <p:cNvPr id="9" name="Text Placeholder 5">
            <a:extLst>
              <a:ext uri="{FF2B5EF4-FFF2-40B4-BE49-F238E27FC236}">
                <a16:creationId xmlns:a16="http://schemas.microsoft.com/office/drawing/2014/main" id="{BB196662-CFCD-FE46-74CA-D58FC21D6F40}"/>
              </a:ext>
            </a:extLst>
          </p:cNvPr>
          <p:cNvSpPr txBox="1">
            <a:spLocks/>
          </p:cNvSpPr>
          <p:nvPr/>
        </p:nvSpPr>
        <p:spPr>
          <a:xfrm>
            <a:off x="12001668" y="1070999"/>
            <a:ext cx="6423812" cy="1120451"/>
          </a:xfrm>
          <a:prstGeom prst="rect">
            <a:avLst/>
          </a:prstGeom>
        </p:spPr>
        <p:txBody>
          <a:bodyPr/>
          <a:lstStyle>
            <a:lvl1pPr marL="0" indent="0" algn="l" defTabSz="1371600" rtl="0" eaLnBrk="1" latinLnBrk="0" hangingPunct="1">
              <a:lnSpc>
                <a:spcPct val="90000"/>
              </a:lnSpc>
              <a:spcBef>
                <a:spcPts val="1500"/>
              </a:spcBef>
              <a:buFont typeface="Arial" panose="020B0604020202020204" pitchFamily="34" charset="0"/>
              <a:buNone/>
              <a:defRPr sz="3000" b="0" i="1" kern="1200">
                <a:solidFill>
                  <a:schemeClr val="tx1"/>
                </a:solidFill>
                <a:latin typeface="PT Serif" panose="020A0603040505020204" pitchFamily="18" charset="77"/>
                <a:ea typeface="+mn-ea"/>
                <a:cs typeface="+mn-cs"/>
              </a:defRPr>
            </a:lvl1pPr>
            <a:lvl2pPr marL="0" indent="0" algn="l" defTabSz="1371600" rtl="0" eaLnBrk="1" latinLnBrk="0" hangingPunct="1">
              <a:lnSpc>
                <a:spcPct val="90000"/>
              </a:lnSpc>
              <a:spcBef>
                <a:spcPts val="750"/>
              </a:spcBef>
              <a:buFont typeface="Arial" panose="020B0604020202020204" pitchFamily="34" charset="0"/>
              <a:buNone/>
              <a:defRPr sz="2100" b="0" i="0" kern="1200">
                <a:solidFill>
                  <a:schemeClr val="tx1"/>
                </a:solidFill>
                <a:latin typeface="PT Serif" panose="020A0603040505020204" pitchFamily="18" charset="77"/>
                <a:ea typeface="+mn-ea"/>
                <a:cs typeface="+mn-cs"/>
              </a:defRPr>
            </a:lvl2pPr>
            <a:lvl3pPr marL="0" indent="0" algn="l" defTabSz="1371600" rtl="0" eaLnBrk="1" latinLnBrk="0" hangingPunct="1">
              <a:lnSpc>
                <a:spcPct val="90000"/>
              </a:lnSpc>
              <a:spcBef>
                <a:spcPts val="750"/>
              </a:spcBef>
              <a:buFont typeface="Arial" panose="020B0604020202020204" pitchFamily="34" charset="0"/>
              <a:buNone/>
              <a:defRPr sz="1600" b="0" i="0" kern="1200">
                <a:solidFill>
                  <a:schemeClr val="tx1"/>
                </a:solidFill>
                <a:latin typeface="PT Serif" panose="020A0603040505020204" pitchFamily="18" charset="77"/>
                <a:ea typeface="+mn-ea"/>
                <a:cs typeface="+mn-cs"/>
              </a:defRPr>
            </a:lvl3pPr>
            <a:lvl4pPr marL="0" indent="0" algn="l" defTabSz="1371600" rtl="0" eaLnBrk="1" latinLnBrk="0" hangingPunct="1">
              <a:lnSpc>
                <a:spcPct val="90000"/>
              </a:lnSpc>
              <a:spcBef>
                <a:spcPts val="750"/>
              </a:spcBef>
              <a:buFont typeface="Arial" panose="020B0604020202020204" pitchFamily="34" charset="0"/>
              <a:buNone/>
              <a:defRPr sz="1200" b="0" i="0" kern="1200">
                <a:solidFill>
                  <a:schemeClr val="tx1"/>
                </a:solidFill>
                <a:latin typeface="PT Serif" panose="020A0603040505020204" pitchFamily="18" charset="77"/>
                <a:ea typeface="+mn-ea"/>
                <a:cs typeface="+mn-cs"/>
              </a:defRPr>
            </a:lvl4pPr>
            <a:lvl5pPr marL="0" indent="0" algn="l" defTabSz="1371600" rtl="0" eaLnBrk="1" latinLnBrk="0" hangingPunct="1">
              <a:lnSpc>
                <a:spcPct val="90000"/>
              </a:lnSpc>
              <a:spcBef>
                <a:spcPts val="750"/>
              </a:spcBef>
              <a:buFont typeface="Arial" panose="020B0604020202020204" pitchFamily="34" charset="0"/>
              <a:buNone/>
              <a:defRPr sz="1000" b="0" i="0" kern="1200">
                <a:solidFill>
                  <a:schemeClr val="tx1"/>
                </a:solidFill>
                <a:latin typeface="PT Serif" panose="020A0603040505020204" pitchFamily="18"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sz="2800"/>
          </a:p>
        </p:txBody>
      </p:sp>
      <p:sp>
        <p:nvSpPr>
          <p:cNvPr id="10" name="Text Placeholder 7">
            <a:extLst>
              <a:ext uri="{FF2B5EF4-FFF2-40B4-BE49-F238E27FC236}">
                <a16:creationId xmlns:a16="http://schemas.microsoft.com/office/drawing/2014/main" id="{0A71998B-15AB-5AB5-C0DA-740C857685B4}"/>
              </a:ext>
            </a:extLst>
          </p:cNvPr>
          <p:cNvSpPr txBox="1">
            <a:spLocks/>
          </p:cNvSpPr>
          <p:nvPr/>
        </p:nvSpPr>
        <p:spPr>
          <a:xfrm>
            <a:off x="12001666" y="1865397"/>
            <a:ext cx="3602443" cy="1120451"/>
          </a:xfrm>
          <a:prstGeom prst="rect">
            <a:avLst/>
          </a:prstGeom>
        </p:spPr>
        <p:txBody>
          <a:bodyPr/>
          <a:lstStyle>
            <a:lvl1pPr marL="0" indent="0" algn="l" defTabSz="1371600" rtl="0" eaLnBrk="1" latinLnBrk="0" hangingPunct="1">
              <a:lnSpc>
                <a:spcPct val="90000"/>
              </a:lnSpc>
              <a:spcBef>
                <a:spcPts val="1500"/>
              </a:spcBef>
              <a:buFont typeface="Arial" panose="020B0604020202020204" pitchFamily="34" charset="0"/>
              <a:buNone/>
              <a:defRPr sz="3000" b="0" i="1" kern="1200">
                <a:solidFill>
                  <a:schemeClr val="tx1"/>
                </a:solidFill>
                <a:latin typeface="PT Serif" panose="020A0603040505020204" pitchFamily="18" charset="77"/>
                <a:ea typeface="+mn-ea"/>
                <a:cs typeface="+mn-cs"/>
              </a:defRPr>
            </a:lvl1pPr>
            <a:lvl2pPr marL="0" indent="0" algn="l" defTabSz="1371600" rtl="0" eaLnBrk="1" latinLnBrk="0" hangingPunct="1">
              <a:lnSpc>
                <a:spcPct val="90000"/>
              </a:lnSpc>
              <a:spcBef>
                <a:spcPts val="750"/>
              </a:spcBef>
              <a:buFont typeface="Arial" panose="020B0604020202020204" pitchFamily="34" charset="0"/>
              <a:buNone/>
              <a:defRPr sz="2100" b="0" i="0" kern="1200">
                <a:solidFill>
                  <a:schemeClr val="tx1"/>
                </a:solidFill>
                <a:latin typeface="PT Serif" panose="020A0603040505020204" pitchFamily="18" charset="77"/>
                <a:ea typeface="+mn-ea"/>
                <a:cs typeface="+mn-cs"/>
              </a:defRPr>
            </a:lvl2pPr>
            <a:lvl3pPr marL="0" indent="0" algn="l" defTabSz="1371600" rtl="0" eaLnBrk="1" latinLnBrk="0" hangingPunct="1">
              <a:lnSpc>
                <a:spcPct val="90000"/>
              </a:lnSpc>
              <a:spcBef>
                <a:spcPts val="750"/>
              </a:spcBef>
              <a:buFont typeface="Arial" panose="020B0604020202020204" pitchFamily="34" charset="0"/>
              <a:buNone/>
              <a:defRPr sz="1600" b="0" i="0" kern="1200">
                <a:solidFill>
                  <a:schemeClr val="tx1"/>
                </a:solidFill>
                <a:latin typeface="PT Serif" panose="020A0603040505020204" pitchFamily="18" charset="77"/>
                <a:ea typeface="+mn-ea"/>
                <a:cs typeface="+mn-cs"/>
              </a:defRPr>
            </a:lvl3pPr>
            <a:lvl4pPr marL="0" indent="0" algn="l" defTabSz="1371600" rtl="0" eaLnBrk="1" latinLnBrk="0" hangingPunct="1">
              <a:lnSpc>
                <a:spcPct val="90000"/>
              </a:lnSpc>
              <a:spcBef>
                <a:spcPts val="750"/>
              </a:spcBef>
              <a:buFont typeface="Arial" panose="020B0604020202020204" pitchFamily="34" charset="0"/>
              <a:buNone/>
              <a:defRPr sz="1200" b="0" i="0" kern="1200">
                <a:solidFill>
                  <a:schemeClr val="tx1"/>
                </a:solidFill>
                <a:latin typeface="PT Serif" panose="020A0603040505020204" pitchFamily="18" charset="77"/>
                <a:ea typeface="+mn-ea"/>
                <a:cs typeface="+mn-cs"/>
              </a:defRPr>
            </a:lvl4pPr>
            <a:lvl5pPr marL="0" indent="0" algn="l" defTabSz="1371600" rtl="0" eaLnBrk="1" latinLnBrk="0" hangingPunct="1">
              <a:lnSpc>
                <a:spcPct val="90000"/>
              </a:lnSpc>
              <a:spcBef>
                <a:spcPts val="750"/>
              </a:spcBef>
              <a:buFont typeface="Arial" panose="020B0604020202020204" pitchFamily="34" charset="0"/>
              <a:buNone/>
              <a:defRPr sz="1000" b="0" i="0" kern="1200">
                <a:solidFill>
                  <a:schemeClr val="tx1"/>
                </a:solidFill>
                <a:latin typeface="PT Serif" panose="020A0603040505020204" pitchFamily="18"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sz="2800"/>
          </a:p>
        </p:txBody>
      </p:sp>
      <p:sp>
        <p:nvSpPr>
          <p:cNvPr id="11" name="Text Placeholder 9">
            <a:extLst>
              <a:ext uri="{FF2B5EF4-FFF2-40B4-BE49-F238E27FC236}">
                <a16:creationId xmlns:a16="http://schemas.microsoft.com/office/drawing/2014/main" id="{891E33D7-D32A-4A47-23BE-C207440A5327}"/>
              </a:ext>
            </a:extLst>
          </p:cNvPr>
          <p:cNvSpPr txBox="1">
            <a:spLocks/>
          </p:cNvSpPr>
          <p:nvPr/>
        </p:nvSpPr>
        <p:spPr>
          <a:xfrm>
            <a:off x="12001668" y="2686727"/>
            <a:ext cx="4853772" cy="1120451"/>
          </a:xfrm>
          <a:prstGeom prst="rect">
            <a:avLst/>
          </a:prstGeom>
        </p:spPr>
        <p:txBody>
          <a:bodyPr/>
          <a:lstStyle>
            <a:lvl1pPr marL="0" indent="0" algn="l" defTabSz="1371600" rtl="0" eaLnBrk="1" latinLnBrk="0" hangingPunct="1">
              <a:lnSpc>
                <a:spcPct val="90000"/>
              </a:lnSpc>
              <a:spcBef>
                <a:spcPts val="1500"/>
              </a:spcBef>
              <a:buFont typeface="Arial" panose="020B0604020202020204" pitchFamily="34" charset="0"/>
              <a:buNone/>
              <a:defRPr sz="3000" b="0" i="1" kern="1200">
                <a:solidFill>
                  <a:schemeClr val="tx1"/>
                </a:solidFill>
                <a:latin typeface="PT Serif" panose="020A0603040505020204" pitchFamily="18" charset="77"/>
                <a:ea typeface="+mn-ea"/>
                <a:cs typeface="+mn-cs"/>
              </a:defRPr>
            </a:lvl1pPr>
            <a:lvl2pPr marL="0" indent="0" algn="l" defTabSz="1371600" rtl="0" eaLnBrk="1" latinLnBrk="0" hangingPunct="1">
              <a:lnSpc>
                <a:spcPct val="90000"/>
              </a:lnSpc>
              <a:spcBef>
                <a:spcPts val="750"/>
              </a:spcBef>
              <a:buFont typeface="Arial" panose="020B0604020202020204" pitchFamily="34" charset="0"/>
              <a:buNone/>
              <a:defRPr sz="2100" b="0" i="0" kern="1200">
                <a:solidFill>
                  <a:schemeClr val="tx1"/>
                </a:solidFill>
                <a:latin typeface="PT Serif" panose="020A0603040505020204" pitchFamily="18" charset="77"/>
                <a:ea typeface="+mn-ea"/>
                <a:cs typeface="+mn-cs"/>
              </a:defRPr>
            </a:lvl2pPr>
            <a:lvl3pPr marL="0" indent="0" algn="l" defTabSz="1371600" rtl="0" eaLnBrk="1" latinLnBrk="0" hangingPunct="1">
              <a:lnSpc>
                <a:spcPct val="90000"/>
              </a:lnSpc>
              <a:spcBef>
                <a:spcPts val="750"/>
              </a:spcBef>
              <a:buFont typeface="Arial" panose="020B0604020202020204" pitchFamily="34" charset="0"/>
              <a:buNone/>
              <a:defRPr sz="1600" b="0" i="0" kern="1200">
                <a:solidFill>
                  <a:schemeClr val="tx1"/>
                </a:solidFill>
                <a:latin typeface="PT Serif" panose="020A0603040505020204" pitchFamily="18" charset="77"/>
                <a:ea typeface="+mn-ea"/>
                <a:cs typeface="+mn-cs"/>
              </a:defRPr>
            </a:lvl3pPr>
            <a:lvl4pPr marL="0" indent="0" algn="l" defTabSz="1371600" rtl="0" eaLnBrk="1" latinLnBrk="0" hangingPunct="1">
              <a:lnSpc>
                <a:spcPct val="90000"/>
              </a:lnSpc>
              <a:spcBef>
                <a:spcPts val="750"/>
              </a:spcBef>
              <a:buFont typeface="Arial" panose="020B0604020202020204" pitchFamily="34" charset="0"/>
              <a:buNone/>
              <a:defRPr sz="1200" b="0" i="0" kern="1200">
                <a:solidFill>
                  <a:schemeClr val="tx1"/>
                </a:solidFill>
                <a:latin typeface="PT Serif" panose="020A0603040505020204" pitchFamily="18" charset="77"/>
                <a:ea typeface="+mn-ea"/>
                <a:cs typeface="+mn-cs"/>
              </a:defRPr>
            </a:lvl4pPr>
            <a:lvl5pPr marL="0" indent="0" algn="l" defTabSz="1371600" rtl="0" eaLnBrk="1" latinLnBrk="0" hangingPunct="1">
              <a:lnSpc>
                <a:spcPct val="90000"/>
              </a:lnSpc>
              <a:spcBef>
                <a:spcPts val="750"/>
              </a:spcBef>
              <a:buFont typeface="Arial" panose="020B0604020202020204" pitchFamily="34" charset="0"/>
              <a:buNone/>
              <a:defRPr sz="1000" b="0" i="0" kern="1200">
                <a:solidFill>
                  <a:schemeClr val="tx1"/>
                </a:solidFill>
                <a:latin typeface="PT Serif" panose="020A0603040505020204" pitchFamily="18"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sz="2800"/>
          </a:p>
        </p:txBody>
      </p:sp>
      <p:sp>
        <p:nvSpPr>
          <p:cNvPr id="12" name="Text Placeholder 11">
            <a:extLst>
              <a:ext uri="{FF2B5EF4-FFF2-40B4-BE49-F238E27FC236}">
                <a16:creationId xmlns:a16="http://schemas.microsoft.com/office/drawing/2014/main" id="{CA58F966-90E0-25E5-DCB1-50E924200320}"/>
              </a:ext>
            </a:extLst>
          </p:cNvPr>
          <p:cNvSpPr txBox="1">
            <a:spLocks/>
          </p:cNvSpPr>
          <p:nvPr/>
        </p:nvSpPr>
        <p:spPr>
          <a:xfrm>
            <a:off x="12001665" y="3603341"/>
            <a:ext cx="3602443" cy="1120451"/>
          </a:xfrm>
          <a:prstGeom prst="rect">
            <a:avLst/>
          </a:prstGeom>
        </p:spPr>
        <p:txBody>
          <a:bodyPr/>
          <a:lstStyle>
            <a:lvl1pPr marL="0" indent="0" algn="l" defTabSz="1371600" rtl="0" eaLnBrk="1" latinLnBrk="0" hangingPunct="1">
              <a:lnSpc>
                <a:spcPct val="90000"/>
              </a:lnSpc>
              <a:spcBef>
                <a:spcPts val="1500"/>
              </a:spcBef>
              <a:buFont typeface="Arial" panose="020B0604020202020204" pitchFamily="34" charset="0"/>
              <a:buNone/>
              <a:defRPr sz="3000" b="0" i="1" kern="1200">
                <a:solidFill>
                  <a:schemeClr val="tx1"/>
                </a:solidFill>
                <a:latin typeface="PT Serif" panose="020A0603040505020204" pitchFamily="18" charset="77"/>
                <a:ea typeface="+mn-ea"/>
                <a:cs typeface="+mn-cs"/>
              </a:defRPr>
            </a:lvl1pPr>
            <a:lvl2pPr marL="0" indent="0" algn="l" defTabSz="1371600" rtl="0" eaLnBrk="1" latinLnBrk="0" hangingPunct="1">
              <a:lnSpc>
                <a:spcPct val="90000"/>
              </a:lnSpc>
              <a:spcBef>
                <a:spcPts val="750"/>
              </a:spcBef>
              <a:buFont typeface="Arial" panose="020B0604020202020204" pitchFamily="34" charset="0"/>
              <a:buNone/>
              <a:defRPr sz="2100" b="0" i="0" kern="1200">
                <a:solidFill>
                  <a:schemeClr val="tx1"/>
                </a:solidFill>
                <a:latin typeface="PT Serif" panose="020A0603040505020204" pitchFamily="18" charset="77"/>
                <a:ea typeface="+mn-ea"/>
                <a:cs typeface="+mn-cs"/>
              </a:defRPr>
            </a:lvl2pPr>
            <a:lvl3pPr marL="0" indent="0" algn="l" defTabSz="1371600" rtl="0" eaLnBrk="1" latinLnBrk="0" hangingPunct="1">
              <a:lnSpc>
                <a:spcPct val="90000"/>
              </a:lnSpc>
              <a:spcBef>
                <a:spcPts val="750"/>
              </a:spcBef>
              <a:buFont typeface="Arial" panose="020B0604020202020204" pitchFamily="34" charset="0"/>
              <a:buNone/>
              <a:defRPr sz="1600" b="0" i="0" kern="1200">
                <a:solidFill>
                  <a:schemeClr val="tx1"/>
                </a:solidFill>
                <a:latin typeface="PT Serif" panose="020A0603040505020204" pitchFamily="18" charset="77"/>
                <a:ea typeface="+mn-ea"/>
                <a:cs typeface="+mn-cs"/>
              </a:defRPr>
            </a:lvl3pPr>
            <a:lvl4pPr marL="0" indent="0" algn="l" defTabSz="1371600" rtl="0" eaLnBrk="1" latinLnBrk="0" hangingPunct="1">
              <a:lnSpc>
                <a:spcPct val="90000"/>
              </a:lnSpc>
              <a:spcBef>
                <a:spcPts val="750"/>
              </a:spcBef>
              <a:buFont typeface="Arial" panose="020B0604020202020204" pitchFamily="34" charset="0"/>
              <a:buNone/>
              <a:defRPr sz="1200" b="0" i="0" kern="1200">
                <a:solidFill>
                  <a:schemeClr val="tx1"/>
                </a:solidFill>
                <a:latin typeface="PT Serif" panose="020A0603040505020204" pitchFamily="18" charset="77"/>
                <a:ea typeface="+mn-ea"/>
                <a:cs typeface="+mn-cs"/>
              </a:defRPr>
            </a:lvl4pPr>
            <a:lvl5pPr marL="0" indent="0" algn="l" defTabSz="1371600" rtl="0" eaLnBrk="1" latinLnBrk="0" hangingPunct="1">
              <a:lnSpc>
                <a:spcPct val="90000"/>
              </a:lnSpc>
              <a:spcBef>
                <a:spcPts val="750"/>
              </a:spcBef>
              <a:buFont typeface="Arial" panose="020B0604020202020204" pitchFamily="34" charset="0"/>
              <a:buNone/>
              <a:defRPr sz="1000" b="0" i="0" kern="1200">
                <a:solidFill>
                  <a:schemeClr val="tx1"/>
                </a:solidFill>
                <a:latin typeface="PT Serif" panose="020A0603040505020204" pitchFamily="18"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sz="2800"/>
          </a:p>
        </p:txBody>
      </p:sp>
      <p:sp>
        <p:nvSpPr>
          <p:cNvPr id="13" name="Text Placeholder 13">
            <a:extLst>
              <a:ext uri="{FF2B5EF4-FFF2-40B4-BE49-F238E27FC236}">
                <a16:creationId xmlns:a16="http://schemas.microsoft.com/office/drawing/2014/main" id="{F89DC2AC-64E1-1AD5-998F-D0805A129109}"/>
              </a:ext>
            </a:extLst>
          </p:cNvPr>
          <p:cNvSpPr txBox="1">
            <a:spLocks/>
          </p:cNvSpPr>
          <p:nvPr/>
        </p:nvSpPr>
        <p:spPr>
          <a:xfrm>
            <a:off x="12072277" y="4602227"/>
            <a:ext cx="4712553" cy="1120451"/>
          </a:xfrm>
          <a:prstGeom prst="rect">
            <a:avLst/>
          </a:prstGeom>
        </p:spPr>
        <p:txBody>
          <a:bodyPr/>
          <a:lstStyle>
            <a:lvl1pPr marL="0" indent="0" algn="l" defTabSz="1371600" rtl="0" eaLnBrk="1" latinLnBrk="0" hangingPunct="1">
              <a:lnSpc>
                <a:spcPct val="90000"/>
              </a:lnSpc>
              <a:spcBef>
                <a:spcPts val="1500"/>
              </a:spcBef>
              <a:buFont typeface="Arial" panose="020B0604020202020204" pitchFamily="34" charset="0"/>
              <a:buNone/>
              <a:defRPr sz="3000" b="0" i="1" kern="1200">
                <a:solidFill>
                  <a:schemeClr val="tx1"/>
                </a:solidFill>
                <a:latin typeface="PT Serif" panose="020A0603040505020204" pitchFamily="18" charset="77"/>
                <a:ea typeface="+mn-ea"/>
                <a:cs typeface="+mn-cs"/>
              </a:defRPr>
            </a:lvl1pPr>
            <a:lvl2pPr marL="0" indent="0" algn="l" defTabSz="1371600" rtl="0" eaLnBrk="1" latinLnBrk="0" hangingPunct="1">
              <a:lnSpc>
                <a:spcPct val="90000"/>
              </a:lnSpc>
              <a:spcBef>
                <a:spcPts val="750"/>
              </a:spcBef>
              <a:buFont typeface="Arial" panose="020B0604020202020204" pitchFamily="34" charset="0"/>
              <a:buNone/>
              <a:defRPr sz="2100" b="0" i="0" kern="1200">
                <a:solidFill>
                  <a:schemeClr val="tx1"/>
                </a:solidFill>
                <a:latin typeface="PT Serif" panose="020A0603040505020204" pitchFamily="18" charset="77"/>
                <a:ea typeface="+mn-ea"/>
                <a:cs typeface="+mn-cs"/>
              </a:defRPr>
            </a:lvl2pPr>
            <a:lvl3pPr marL="0" indent="0" algn="l" defTabSz="1371600" rtl="0" eaLnBrk="1" latinLnBrk="0" hangingPunct="1">
              <a:lnSpc>
                <a:spcPct val="90000"/>
              </a:lnSpc>
              <a:spcBef>
                <a:spcPts val="750"/>
              </a:spcBef>
              <a:buFont typeface="Arial" panose="020B0604020202020204" pitchFamily="34" charset="0"/>
              <a:buNone/>
              <a:defRPr sz="1600" b="0" i="0" kern="1200">
                <a:solidFill>
                  <a:schemeClr val="tx1"/>
                </a:solidFill>
                <a:latin typeface="PT Serif" panose="020A0603040505020204" pitchFamily="18" charset="77"/>
                <a:ea typeface="+mn-ea"/>
                <a:cs typeface="+mn-cs"/>
              </a:defRPr>
            </a:lvl3pPr>
            <a:lvl4pPr marL="0" indent="0" algn="l" defTabSz="1371600" rtl="0" eaLnBrk="1" latinLnBrk="0" hangingPunct="1">
              <a:lnSpc>
                <a:spcPct val="90000"/>
              </a:lnSpc>
              <a:spcBef>
                <a:spcPts val="750"/>
              </a:spcBef>
              <a:buFont typeface="Arial" panose="020B0604020202020204" pitchFamily="34" charset="0"/>
              <a:buNone/>
              <a:defRPr sz="1200" b="0" i="0" kern="1200">
                <a:solidFill>
                  <a:schemeClr val="tx1"/>
                </a:solidFill>
                <a:latin typeface="PT Serif" panose="020A0603040505020204" pitchFamily="18" charset="77"/>
                <a:ea typeface="+mn-ea"/>
                <a:cs typeface="+mn-cs"/>
              </a:defRPr>
            </a:lvl4pPr>
            <a:lvl5pPr marL="0" indent="0" algn="l" defTabSz="1371600" rtl="0" eaLnBrk="1" latinLnBrk="0" hangingPunct="1">
              <a:lnSpc>
                <a:spcPct val="90000"/>
              </a:lnSpc>
              <a:spcBef>
                <a:spcPts val="750"/>
              </a:spcBef>
              <a:buFont typeface="Arial" panose="020B0604020202020204" pitchFamily="34" charset="0"/>
              <a:buNone/>
              <a:defRPr sz="1000" b="0" i="0" kern="1200">
                <a:solidFill>
                  <a:schemeClr val="tx1"/>
                </a:solidFill>
                <a:latin typeface="PT Serif" panose="020A0603040505020204" pitchFamily="18"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sz="2800"/>
          </a:p>
        </p:txBody>
      </p:sp>
      <p:sp>
        <p:nvSpPr>
          <p:cNvPr id="14" name="Text Placeholder 15">
            <a:extLst>
              <a:ext uri="{FF2B5EF4-FFF2-40B4-BE49-F238E27FC236}">
                <a16:creationId xmlns:a16="http://schemas.microsoft.com/office/drawing/2014/main" id="{DC5F7D54-B227-7BA5-5AAC-306CDDBEE1AC}"/>
              </a:ext>
            </a:extLst>
          </p:cNvPr>
          <p:cNvSpPr txBox="1">
            <a:spLocks/>
          </p:cNvSpPr>
          <p:nvPr/>
        </p:nvSpPr>
        <p:spPr>
          <a:xfrm>
            <a:off x="12142887" y="5645915"/>
            <a:ext cx="3602443" cy="1120451"/>
          </a:xfrm>
          <a:prstGeom prst="rect">
            <a:avLst/>
          </a:prstGeom>
        </p:spPr>
        <p:txBody>
          <a:bodyPr/>
          <a:lstStyle>
            <a:lvl1pPr marL="0" indent="0" algn="l" defTabSz="1371600" rtl="0" eaLnBrk="1" latinLnBrk="0" hangingPunct="1">
              <a:lnSpc>
                <a:spcPct val="90000"/>
              </a:lnSpc>
              <a:spcBef>
                <a:spcPts val="1500"/>
              </a:spcBef>
              <a:buFont typeface="Arial" panose="020B0604020202020204" pitchFamily="34" charset="0"/>
              <a:buNone/>
              <a:defRPr sz="3000" b="0" i="1" kern="1200">
                <a:solidFill>
                  <a:schemeClr val="tx1"/>
                </a:solidFill>
                <a:latin typeface="PT Serif" panose="020A0603040505020204" pitchFamily="18" charset="77"/>
                <a:ea typeface="+mn-ea"/>
                <a:cs typeface="+mn-cs"/>
              </a:defRPr>
            </a:lvl1pPr>
            <a:lvl2pPr marL="0" indent="0" algn="l" defTabSz="1371600" rtl="0" eaLnBrk="1" latinLnBrk="0" hangingPunct="1">
              <a:lnSpc>
                <a:spcPct val="90000"/>
              </a:lnSpc>
              <a:spcBef>
                <a:spcPts val="750"/>
              </a:spcBef>
              <a:buFont typeface="Arial" panose="020B0604020202020204" pitchFamily="34" charset="0"/>
              <a:buNone/>
              <a:defRPr sz="2100" b="0" i="0" kern="1200">
                <a:solidFill>
                  <a:schemeClr val="tx1"/>
                </a:solidFill>
                <a:latin typeface="PT Serif" panose="020A0603040505020204" pitchFamily="18" charset="77"/>
                <a:ea typeface="+mn-ea"/>
                <a:cs typeface="+mn-cs"/>
              </a:defRPr>
            </a:lvl2pPr>
            <a:lvl3pPr marL="0" indent="0" algn="l" defTabSz="1371600" rtl="0" eaLnBrk="1" latinLnBrk="0" hangingPunct="1">
              <a:lnSpc>
                <a:spcPct val="90000"/>
              </a:lnSpc>
              <a:spcBef>
                <a:spcPts val="750"/>
              </a:spcBef>
              <a:buFont typeface="Arial" panose="020B0604020202020204" pitchFamily="34" charset="0"/>
              <a:buNone/>
              <a:defRPr sz="1600" b="0" i="0" kern="1200">
                <a:solidFill>
                  <a:schemeClr val="tx1"/>
                </a:solidFill>
                <a:latin typeface="PT Serif" panose="020A0603040505020204" pitchFamily="18" charset="77"/>
                <a:ea typeface="+mn-ea"/>
                <a:cs typeface="+mn-cs"/>
              </a:defRPr>
            </a:lvl3pPr>
            <a:lvl4pPr marL="0" indent="0" algn="l" defTabSz="1371600" rtl="0" eaLnBrk="1" latinLnBrk="0" hangingPunct="1">
              <a:lnSpc>
                <a:spcPct val="90000"/>
              </a:lnSpc>
              <a:spcBef>
                <a:spcPts val="750"/>
              </a:spcBef>
              <a:buFont typeface="Arial" panose="020B0604020202020204" pitchFamily="34" charset="0"/>
              <a:buNone/>
              <a:defRPr sz="1200" b="0" i="0" kern="1200">
                <a:solidFill>
                  <a:schemeClr val="tx1"/>
                </a:solidFill>
                <a:latin typeface="PT Serif" panose="020A0603040505020204" pitchFamily="18" charset="77"/>
                <a:ea typeface="+mn-ea"/>
                <a:cs typeface="+mn-cs"/>
              </a:defRPr>
            </a:lvl4pPr>
            <a:lvl5pPr marL="0" indent="0" algn="l" defTabSz="1371600" rtl="0" eaLnBrk="1" latinLnBrk="0" hangingPunct="1">
              <a:lnSpc>
                <a:spcPct val="90000"/>
              </a:lnSpc>
              <a:spcBef>
                <a:spcPts val="750"/>
              </a:spcBef>
              <a:buFont typeface="Arial" panose="020B0604020202020204" pitchFamily="34" charset="0"/>
              <a:buNone/>
              <a:defRPr sz="1000" b="0" i="0" kern="1200">
                <a:solidFill>
                  <a:schemeClr val="tx1"/>
                </a:solidFill>
                <a:latin typeface="PT Serif" panose="020A0603040505020204" pitchFamily="18"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a:p>
        </p:txBody>
      </p:sp>
      <p:sp>
        <p:nvSpPr>
          <p:cNvPr id="15" name="Text Placeholder 15">
            <a:extLst>
              <a:ext uri="{FF2B5EF4-FFF2-40B4-BE49-F238E27FC236}">
                <a16:creationId xmlns:a16="http://schemas.microsoft.com/office/drawing/2014/main" id="{F2CDF2B4-6600-7E8B-ACA9-F30B07F2398B}"/>
              </a:ext>
            </a:extLst>
          </p:cNvPr>
          <p:cNvSpPr txBox="1">
            <a:spLocks/>
          </p:cNvSpPr>
          <p:nvPr/>
        </p:nvSpPr>
        <p:spPr>
          <a:xfrm>
            <a:off x="12153575" y="7308576"/>
            <a:ext cx="5026416" cy="1120451"/>
          </a:xfrm>
          <a:prstGeom prst="rect">
            <a:avLst/>
          </a:prstGeom>
        </p:spPr>
        <p:txBody>
          <a:bodyPr/>
          <a:lstStyle>
            <a:lvl1pPr marL="0" indent="0" algn="l" defTabSz="1371600" rtl="0" eaLnBrk="1" latinLnBrk="0" hangingPunct="1">
              <a:lnSpc>
                <a:spcPct val="90000"/>
              </a:lnSpc>
              <a:spcBef>
                <a:spcPts val="1500"/>
              </a:spcBef>
              <a:buFont typeface="Arial" panose="020B0604020202020204" pitchFamily="34" charset="0"/>
              <a:buNone/>
              <a:defRPr sz="3000" b="0" i="1" kern="1200">
                <a:solidFill>
                  <a:schemeClr val="tx1"/>
                </a:solidFill>
                <a:latin typeface="PT Serif" panose="020A0603040505020204" pitchFamily="18" charset="77"/>
                <a:ea typeface="+mn-ea"/>
                <a:cs typeface="+mn-cs"/>
              </a:defRPr>
            </a:lvl1pPr>
            <a:lvl2pPr marL="0" indent="0" algn="l" defTabSz="1371600" rtl="0" eaLnBrk="1" latinLnBrk="0" hangingPunct="1">
              <a:lnSpc>
                <a:spcPct val="90000"/>
              </a:lnSpc>
              <a:spcBef>
                <a:spcPts val="750"/>
              </a:spcBef>
              <a:buFont typeface="Arial" panose="020B0604020202020204" pitchFamily="34" charset="0"/>
              <a:buNone/>
              <a:defRPr sz="2100" b="0" i="0" kern="1200">
                <a:solidFill>
                  <a:schemeClr val="tx1"/>
                </a:solidFill>
                <a:latin typeface="PT Serif" panose="020A0603040505020204" pitchFamily="18" charset="77"/>
                <a:ea typeface="+mn-ea"/>
                <a:cs typeface="+mn-cs"/>
              </a:defRPr>
            </a:lvl2pPr>
            <a:lvl3pPr marL="0" indent="0" algn="l" defTabSz="1371600" rtl="0" eaLnBrk="1" latinLnBrk="0" hangingPunct="1">
              <a:lnSpc>
                <a:spcPct val="90000"/>
              </a:lnSpc>
              <a:spcBef>
                <a:spcPts val="750"/>
              </a:spcBef>
              <a:buFont typeface="Arial" panose="020B0604020202020204" pitchFamily="34" charset="0"/>
              <a:buNone/>
              <a:defRPr sz="1600" b="0" i="0" kern="1200">
                <a:solidFill>
                  <a:schemeClr val="tx1"/>
                </a:solidFill>
                <a:latin typeface="PT Serif" panose="020A0603040505020204" pitchFamily="18" charset="77"/>
                <a:ea typeface="+mn-ea"/>
                <a:cs typeface="+mn-cs"/>
              </a:defRPr>
            </a:lvl3pPr>
            <a:lvl4pPr marL="0" indent="0" algn="l" defTabSz="1371600" rtl="0" eaLnBrk="1" latinLnBrk="0" hangingPunct="1">
              <a:lnSpc>
                <a:spcPct val="90000"/>
              </a:lnSpc>
              <a:spcBef>
                <a:spcPts val="750"/>
              </a:spcBef>
              <a:buFont typeface="Arial" panose="020B0604020202020204" pitchFamily="34" charset="0"/>
              <a:buNone/>
              <a:defRPr sz="1200" b="0" i="0" kern="1200">
                <a:solidFill>
                  <a:schemeClr val="tx1"/>
                </a:solidFill>
                <a:latin typeface="PT Serif" panose="020A0603040505020204" pitchFamily="18" charset="77"/>
                <a:ea typeface="+mn-ea"/>
                <a:cs typeface="+mn-cs"/>
              </a:defRPr>
            </a:lvl4pPr>
            <a:lvl5pPr marL="0" indent="0" algn="l" defTabSz="1371600" rtl="0" eaLnBrk="1" latinLnBrk="0" hangingPunct="1">
              <a:lnSpc>
                <a:spcPct val="90000"/>
              </a:lnSpc>
              <a:spcBef>
                <a:spcPts val="750"/>
              </a:spcBef>
              <a:buFont typeface="Arial" panose="020B0604020202020204" pitchFamily="34" charset="0"/>
              <a:buNone/>
              <a:defRPr sz="1000" b="0" i="0" kern="1200">
                <a:solidFill>
                  <a:schemeClr val="tx1"/>
                </a:solidFill>
                <a:latin typeface="PT Serif" panose="020A0603040505020204" pitchFamily="18"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sz="4000">
              <a:latin typeface="PT Serif" panose="020A0603040505020204" pitchFamily="18" charset="0"/>
            </a:endParaRPr>
          </a:p>
        </p:txBody>
      </p:sp>
      <p:sp>
        <p:nvSpPr>
          <p:cNvPr id="16" name="Text Placeholder 15">
            <a:extLst>
              <a:ext uri="{FF2B5EF4-FFF2-40B4-BE49-F238E27FC236}">
                <a16:creationId xmlns:a16="http://schemas.microsoft.com/office/drawing/2014/main" id="{19C53B40-AD0D-ACA4-D106-D14DD703E49D}"/>
              </a:ext>
            </a:extLst>
          </p:cNvPr>
          <p:cNvSpPr txBox="1">
            <a:spLocks/>
          </p:cNvSpPr>
          <p:nvPr/>
        </p:nvSpPr>
        <p:spPr>
          <a:xfrm>
            <a:off x="12011885" y="8416507"/>
            <a:ext cx="5026416" cy="1120451"/>
          </a:xfrm>
          <a:prstGeom prst="rect">
            <a:avLst/>
          </a:prstGeom>
        </p:spPr>
        <p:txBody>
          <a:bodyPr/>
          <a:lstStyle>
            <a:lvl1pPr marL="0" indent="0" algn="l" defTabSz="1371600" rtl="0" eaLnBrk="1" latinLnBrk="0" hangingPunct="1">
              <a:lnSpc>
                <a:spcPct val="90000"/>
              </a:lnSpc>
              <a:spcBef>
                <a:spcPts val="1500"/>
              </a:spcBef>
              <a:buFont typeface="Arial" panose="020B0604020202020204" pitchFamily="34" charset="0"/>
              <a:buNone/>
              <a:defRPr sz="3000" b="0" i="1" kern="1200">
                <a:solidFill>
                  <a:schemeClr val="tx1"/>
                </a:solidFill>
                <a:latin typeface="PT Serif" panose="020A0603040505020204" pitchFamily="18" charset="77"/>
                <a:ea typeface="+mn-ea"/>
                <a:cs typeface="+mn-cs"/>
              </a:defRPr>
            </a:lvl1pPr>
            <a:lvl2pPr marL="0" indent="0" algn="l" defTabSz="1371600" rtl="0" eaLnBrk="1" latinLnBrk="0" hangingPunct="1">
              <a:lnSpc>
                <a:spcPct val="90000"/>
              </a:lnSpc>
              <a:spcBef>
                <a:spcPts val="750"/>
              </a:spcBef>
              <a:buFont typeface="Arial" panose="020B0604020202020204" pitchFamily="34" charset="0"/>
              <a:buNone/>
              <a:defRPr sz="2100" b="0" i="0" kern="1200">
                <a:solidFill>
                  <a:schemeClr val="tx1"/>
                </a:solidFill>
                <a:latin typeface="PT Serif" panose="020A0603040505020204" pitchFamily="18" charset="77"/>
                <a:ea typeface="+mn-ea"/>
                <a:cs typeface="+mn-cs"/>
              </a:defRPr>
            </a:lvl2pPr>
            <a:lvl3pPr marL="0" indent="0" algn="l" defTabSz="1371600" rtl="0" eaLnBrk="1" latinLnBrk="0" hangingPunct="1">
              <a:lnSpc>
                <a:spcPct val="90000"/>
              </a:lnSpc>
              <a:spcBef>
                <a:spcPts val="750"/>
              </a:spcBef>
              <a:buFont typeface="Arial" panose="020B0604020202020204" pitchFamily="34" charset="0"/>
              <a:buNone/>
              <a:defRPr sz="1600" b="0" i="0" kern="1200">
                <a:solidFill>
                  <a:schemeClr val="tx1"/>
                </a:solidFill>
                <a:latin typeface="PT Serif" panose="020A0603040505020204" pitchFamily="18" charset="77"/>
                <a:ea typeface="+mn-ea"/>
                <a:cs typeface="+mn-cs"/>
              </a:defRPr>
            </a:lvl3pPr>
            <a:lvl4pPr marL="0" indent="0" algn="l" defTabSz="1371600" rtl="0" eaLnBrk="1" latinLnBrk="0" hangingPunct="1">
              <a:lnSpc>
                <a:spcPct val="90000"/>
              </a:lnSpc>
              <a:spcBef>
                <a:spcPts val="750"/>
              </a:spcBef>
              <a:buFont typeface="Arial" panose="020B0604020202020204" pitchFamily="34" charset="0"/>
              <a:buNone/>
              <a:defRPr sz="1200" b="0" i="0" kern="1200">
                <a:solidFill>
                  <a:schemeClr val="tx1"/>
                </a:solidFill>
                <a:latin typeface="PT Serif" panose="020A0603040505020204" pitchFamily="18" charset="77"/>
                <a:ea typeface="+mn-ea"/>
                <a:cs typeface="+mn-cs"/>
              </a:defRPr>
            </a:lvl4pPr>
            <a:lvl5pPr marL="0" indent="0" algn="l" defTabSz="1371600" rtl="0" eaLnBrk="1" latinLnBrk="0" hangingPunct="1">
              <a:lnSpc>
                <a:spcPct val="90000"/>
              </a:lnSpc>
              <a:spcBef>
                <a:spcPts val="750"/>
              </a:spcBef>
              <a:buFont typeface="Arial" panose="020B0604020202020204" pitchFamily="34" charset="0"/>
              <a:buNone/>
              <a:defRPr sz="1000" b="0" i="0" kern="1200">
                <a:solidFill>
                  <a:schemeClr val="tx1"/>
                </a:solidFill>
                <a:latin typeface="PT Serif" panose="020A0603040505020204" pitchFamily="18"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sz="4000">
              <a:latin typeface="PT Serif" panose="020A0603040505020204" pitchFamily="18" charset="0"/>
            </a:endParaRPr>
          </a:p>
        </p:txBody>
      </p:sp>
      <p:sp>
        <p:nvSpPr>
          <p:cNvPr id="17" name="Text Placeholder 15">
            <a:extLst>
              <a:ext uri="{FF2B5EF4-FFF2-40B4-BE49-F238E27FC236}">
                <a16:creationId xmlns:a16="http://schemas.microsoft.com/office/drawing/2014/main" id="{7F516CC6-0498-D7F1-5A36-48633456ADC6}"/>
              </a:ext>
            </a:extLst>
          </p:cNvPr>
          <p:cNvSpPr txBox="1">
            <a:spLocks/>
          </p:cNvSpPr>
          <p:nvPr/>
        </p:nvSpPr>
        <p:spPr>
          <a:xfrm>
            <a:off x="12188115" y="8912490"/>
            <a:ext cx="5026416" cy="1120451"/>
          </a:xfrm>
          <a:prstGeom prst="rect">
            <a:avLst/>
          </a:prstGeom>
        </p:spPr>
        <p:txBody>
          <a:bodyPr/>
          <a:lstStyle>
            <a:lvl1pPr marL="0" indent="0" algn="l" defTabSz="1371600" rtl="0" eaLnBrk="1" latinLnBrk="0" hangingPunct="1">
              <a:lnSpc>
                <a:spcPct val="90000"/>
              </a:lnSpc>
              <a:spcBef>
                <a:spcPts val="1500"/>
              </a:spcBef>
              <a:buFont typeface="Arial" panose="020B0604020202020204" pitchFamily="34" charset="0"/>
              <a:buNone/>
              <a:defRPr sz="3000" b="0" i="1" kern="1200">
                <a:solidFill>
                  <a:schemeClr val="tx1"/>
                </a:solidFill>
                <a:latin typeface="PT Serif" panose="020A0603040505020204" pitchFamily="18" charset="77"/>
                <a:ea typeface="+mn-ea"/>
                <a:cs typeface="+mn-cs"/>
              </a:defRPr>
            </a:lvl1pPr>
            <a:lvl2pPr marL="0" indent="0" algn="l" defTabSz="1371600" rtl="0" eaLnBrk="1" latinLnBrk="0" hangingPunct="1">
              <a:lnSpc>
                <a:spcPct val="90000"/>
              </a:lnSpc>
              <a:spcBef>
                <a:spcPts val="750"/>
              </a:spcBef>
              <a:buFont typeface="Arial" panose="020B0604020202020204" pitchFamily="34" charset="0"/>
              <a:buNone/>
              <a:defRPr sz="2100" b="0" i="0" kern="1200">
                <a:solidFill>
                  <a:schemeClr val="tx1"/>
                </a:solidFill>
                <a:latin typeface="PT Serif" panose="020A0603040505020204" pitchFamily="18" charset="77"/>
                <a:ea typeface="+mn-ea"/>
                <a:cs typeface="+mn-cs"/>
              </a:defRPr>
            </a:lvl2pPr>
            <a:lvl3pPr marL="0" indent="0" algn="l" defTabSz="1371600" rtl="0" eaLnBrk="1" latinLnBrk="0" hangingPunct="1">
              <a:lnSpc>
                <a:spcPct val="90000"/>
              </a:lnSpc>
              <a:spcBef>
                <a:spcPts val="750"/>
              </a:spcBef>
              <a:buFont typeface="Arial" panose="020B0604020202020204" pitchFamily="34" charset="0"/>
              <a:buNone/>
              <a:defRPr sz="1600" b="0" i="0" kern="1200">
                <a:solidFill>
                  <a:schemeClr val="tx1"/>
                </a:solidFill>
                <a:latin typeface="PT Serif" panose="020A0603040505020204" pitchFamily="18" charset="77"/>
                <a:ea typeface="+mn-ea"/>
                <a:cs typeface="+mn-cs"/>
              </a:defRPr>
            </a:lvl3pPr>
            <a:lvl4pPr marL="0" indent="0" algn="l" defTabSz="1371600" rtl="0" eaLnBrk="1" latinLnBrk="0" hangingPunct="1">
              <a:lnSpc>
                <a:spcPct val="90000"/>
              </a:lnSpc>
              <a:spcBef>
                <a:spcPts val="750"/>
              </a:spcBef>
              <a:buFont typeface="Arial" panose="020B0604020202020204" pitchFamily="34" charset="0"/>
              <a:buNone/>
              <a:defRPr sz="1200" b="0" i="0" kern="1200">
                <a:solidFill>
                  <a:schemeClr val="tx1"/>
                </a:solidFill>
                <a:latin typeface="PT Serif" panose="020A0603040505020204" pitchFamily="18" charset="77"/>
                <a:ea typeface="+mn-ea"/>
                <a:cs typeface="+mn-cs"/>
              </a:defRPr>
            </a:lvl4pPr>
            <a:lvl5pPr marL="0" indent="0" algn="l" defTabSz="1371600" rtl="0" eaLnBrk="1" latinLnBrk="0" hangingPunct="1">
              <a:lnSpc>
                <a:spcPct val="90000"/>
              </a:lnSpc>
              <a:spcBef>
                <a:spcPts val="750"/>
              </a:spcBef>
              <a:buFont typeface="Arial" panose="020B0604020202020204" pitchFamily="34" charset="0"/>
              <a:buNone/>
              <a:defRPr sz="1000" b="0" i="0" kern="1200">
                <a:solidFill>
                  <a:schemeClr val="tx1"/>
                </a:solidFill>
                <a:latin typeface="PT Serif" panose="020A0603040505020204" pitchFamily="18"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sz="4000">
              <a:latin typeface="PT Serif" panose="020A0603040505020204" pitchFamily="18" charset="0"/>
            </a:endParaRPr>
          </a:p>
        </p:txBody>
      </p:sp>
      <p:graphicFrame>
        <p:nvGraphicFramePr>
          <p:cNvPr id="19" name="Table 18">
            <a:extLst>
              <a:ext uri="{FF2B5EF4-FFF2-40B4-BE49-F238E27FC236}">
                <a16:creationId xmlns:a16="http://schemas.microsoft.com/office/drawing/2014/main" id="{A25C2239-B483-6C27-7EE8-E1CA8419726A}"/>
              </a:ext>
            </a:extLst>
          </p:cNvPr>
          <p:cNvGraphicFramePr>
            <a:graphicFrameLocks noGrp="1"/>
          </p:cNvGraphicFramePr>
          <p:nvPr>
            <p:extLst>
              <p:ext uri="{D42A27DB-BD31-4B8C-83A1-F6EECF244321}">
                <p14:modId xmlns:p14="http://schemas.microsoft.com/office/powerpoint/2010/main" val="3553478524"/>
              </p:ext>
            </p:extLst>
          </p:nvPr>
        </p:nvGraphicFramePr>
        <p:xfrm>
          <a:off x="8807068" y="643937"/>
          <a:ext cx="9480932" cy="9037029"/>
        </p:xfrm>
        <a:graphic>
          <a:graphicData uri="http://schemas.openxmlformats.org/drawingml/2006/table">
            <a:tbl>
              <a:tblPr firstRow="1" bandRow="1">
                <a:tableStyleId>{5C22544A-7EE6-4342-B048-85BDC9FD1C3A}</a:tableStyleId>
              </a:tblPr>
              <a:tblGrid>
                <a:gridCol w="3021768">
                  <a:extLst>
                    <a:ext uri="{9D8B030D-6E8A-4147-A177-3AD203B41FA5}">
                      <a16:colId xmlns:a16="http://schemas.microsoft.com/office/drawing/2014/main" val="42957458"/>
                    </a:ext>
                  </a:extLst>
                </a:gridCol>
                <a:gridCol w="6459164">
                  <a:extLst>
                    <a:ext uri="{9D8B030D-6E8A-4147-A177-3AD203B41FA5}">
                      <a16:colId xmlns:a16="http://schemas.microsoft.com/office/drawing/2014/main" val="3230173459"/>
                    </a:ext>
                  </a:extLst>
                </a:gridCol>
              </a:tblGrid>
              <a:tr h="1377356">
                <a:tc>
                  <a:txBody>
                    <a:bodyPr/>
                    <a:lstStyle/>
                    <a:p>
                      <a:pPr algn="r"/>
                      <a:r>
                        <a:rPr lang="en-US" sz="3000" b="1" i="1">
                          <a:solidFill>
                            <a:srgbClr val="12127E"/>
                          </a:solidFill>
                          <a:latin typeface="Montserrat" panose="00000500000000000000" pitchFamily="2" charset="0"/>
                        </a:rPr>
                        <a:t>1</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3000" b="0">
                          <a:solidFill>
                            <a:sysClr val="windowText" lastClr="000000"/>
                          </a:solidFill>
                          <a:latin typeface="Montserrat" panose="00000500000000000000" pitchFamily="2" charset="0"/>
                        </a:rPr>
                        <a:t>Welcome &amp; Opening</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sz="3000" b="0">
                        <a:solidFill>
                          <a:sysClr val="windowText" lastClr="000000"/>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900255833"/>
                  </a:ext>
                </a:extLst>
              </a:tr>
              <a:tr h="946932">
                <a:tc>
                  <a:txBody>
                    <a:bodyPr/>
                    <a:lstStyle/>
                    <a:p>
                      <a:pPr algn="r"/>
                      <a:r>
                        <a:rPr lang="en-US" sz="3000" b="1" i="1">
                          <a:solidFill>
                            <a:srgbClr val="12127E"/>
                          </a:solidFill>
                          <a:latin typeface="Montserrat" panose="00000500000000000000" pitchFamily="2" charset="0"/>
                        </a:rPr>
                        <a:t>2</a:t>
                      </a:r>
                    </a:p>
                  </a:txBody>
                  <a:tcPr>
                    <a:lnR w="12700" cap="flat" cmpd="sng" algn="ctr">
                      <a:solidFill>
                        <a:schemeClr val="tx1"/>
                      </a:solidFill>
                      <a:prstDash val="solid"/>
                      <a:round/>
                      <a:headEnd type="none" w="med" len="med"/>
                      <a:tailEnd type="none" w="med" len="med"/>
                    </a:lnR>
                    <a:noFill/>
                  </a:tcPr>
                </a:tc>
                <a:tc>
                  <a:txBody>
                    <a:bodyPr/>
                    <a:lstStyle/>
                    <a:p>
                      <a:r>
                        <a:rPr lang="en-US" sz="3000" b="0">
                          <a:solidFill>
                            <a:sysClr val="windowText" lastClr="000000"/>
                          </a:solidFill>
                          <a:latin typeface="Montserrat" panose="00000500000000000000" pitchFamily="2" charset="0"/>
                        </a:rPr>
                        <a:t>Introduction to the Seed Team</a:t>
                      </a:r>
                    </a:p>
                    <a:p>
                      <a:endParaRPr lang="en-US" sz="3000" b="0">
                        <a:solidFill>
                          <a:sysClr val="windowText" lastClr="000000"/>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902801300"/>
                  </a:ext>
                </a:extLst>
              </a:tr>
              <a:tr h="946932">
                <a:tc>
                  <a:txBody>
                    <a:bodyPr/>
                    <a:lstStyle/>
                    <a:p>
                      <a:pPr algn="r"/>
                      <a:r>
                        <a:rPr lang="en-US" sz="3000" b="1" i="1">
                          <a:solidFill>
                            <a:srgbClr val="12127E"/>
                          </a:solidFill>
                          <a:latin typeface="Montserrat" panose="00000500000000000000" pitchFamily="2" charset="0"/>
                        </a:rPr>
                        <a:t>3</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3000" b="0">
                          <a:solidFill>
                            <a:sysClr val="windowText" lastClr="000000"/>
                          </a:solidFill>
                          <a:latin typeface="Montserrat" panose="00000500000000000000" pitchFamily="2" charset="0"/>
                        </a:rPr>
                        <a:t>TU Exploration Outline</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sz="3000" b="0">
                        <a:solidFill>
                          <a:sysClr val="windowText" lastClr="000000"/>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20850724"/>
                  </a:ext>
                </a:extLst>
              </a:tr>
              <a:tr h="946932">
                <a:tc>
                  <a:txBody>
                    <a:bodyPr/>
                    <a:lstStyle/>
                    <a:p>
                      <a:pPr algn="r"/>
                      <a:r>
                        <a:rPr lang="en-US" sz="3000" b="1" i="1">
                          <a:solidFill>
                            <a:srgbClr val="12127E"/>
                          </a:solidFill>
                          <a:latin typeface="Montserrat" panose="00000500000000000000" pitchFamily="2" charset="0"/>
                        </a:rPr>
                        <a:t>4</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3000" b="0">
                          <a:solidFill>
                            <a:sysClr val="windowText" lastClr="000000"/>
                          </a:solidFill>
                          <a:effectLst/>
                          <a:latin typeface="Montserrat" panose="00000500000000000000" pitchFamily="2" charset="0"/>
                          <a:ea typeface="Calibri" panose="020F0502020204030204" pitchFamily="34" charset="0"/>
                          <a:cs typeface="Arial" panose="020B0604020202020204" pitchFamily="34" charset="0"/>
                        </a:rPr>
                        <a:t>Clarifying Questions</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sz="3000" b="0">
                        <a:solidFill>
                          <a:sysClr val="windowText" lastClr="000000"/>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0773957"/>
                  </a:ext>
                </a:extLst>
              </a:tr>
              <a:tr h="1377356">
                <a:tc>
                  <a:txBody>
                    <a:bodyPr/>
                    <a:lstStyle/>
                    <a:p>
                      <a:pPr algn="r"/>
                      <a:r>
                        <a:rPr lang="en-US" sz="3000" b="1" i="1">
                          <a:solidFill>
                            <a:srgbClr val="12127E"/>
                          </a:solidFill>
                          <a:latin typeface="Montserrat" panose="00000500000000000000" pitchFamily="2" charset="0"/>
                        </a:rPr>
                        <a:t>5</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3000" b="0">
                          <a:solidFill>
                            <a:sysClr val="windowText" lastClr="000000"/>
                          </a:solidFill>
                          <a:latin typeface="Montserrat" panose="00000500000000000000" pitchFamily="2" charset="0"/>
                        </a:rPr>
                        <a:t>Targeted Universalism Overview</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sz="3000" b="0">
                        <a:solidFill>
                          <a:sysClr val="windowText" lastClr="000000"/>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4228767025"/>
                  </a:ext>
                </a:extLst>
              </a:tr>
              <a:tr h="946932">
                <a:tc>
                  <a:txBody>
                    <a:bodyPr/>
                    <a:lstStyle/>
                    <a:p>
                      <a:pPr algn="r"/>
                      <a:r>
                        <a:rPr lang="en-US" sz="3000" b="1" i="1">
                          <a:solidFill>
                            <a:srgbClr val="12127E"/>
                          </a:solidFill>
                          <a:latin typeface="Montserrat" panose="00000500000000000000" pitchFamily="2" charset="0"/>
                        </a:rPr>
                        <a:t>6</a:t>
                      </a:r>
                    </a:p>
                  </a:txBody>
                  <a:tcPr>
                    <a:lnR w="12700" cap="flat" cmpd="sng" algn="ctr">
                      <a:solidFill>
                        <a:schemeClr val="tx1"/>
                      </a:solidFill>
                      <a:prstDash val="solid"/>
                      <a:round/>
                      <a:headEnd type="none" w="med" len="med"/>
                      <a:tailEnd type="none" w="med" len="med"/>
                    </a:lnR>
                    <a:noFill/>
                  </a:tcPr>
                </a:tc>
                <a:tc>
                  <a:txBody>
                    <a:bodyPr/>
                    <a:lstStyle/>
                    <a:p>
                      <a:r>
                        <a:rPr lang="en-US" sz="3000" b="0">
                          <a:solidFill>
                            <a:sysClr val="windowText" lastClr="000000"/>
                          </a:solidFill>
                          <a:latin typeface="Montserrat" panose="00000500000000000000" pitchFamily="2" charset="0"/>
                        </a:rPr>
                        <a:t>Closing and Next Steps</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161270969"/>
                  </a:ext>
                </a:extLst>
              </a:tr>
              <a:tr h="946932">
                <a:tc>
                  <a:txBody>
                    <a:bodyPr/>
                    <a:lstStyle/>
                    <a:p>
                      <a:pPr algn="r"/>
                      <a:endParaRPr lang="en-US" sz="3000" b="1" i="1">
                        <a:solidFill>
                          <a:srgbClr val="12127E"/>
                        </a:solidFill>
                        <a:latin typeface="Montserrat" panose="00000500000000000000" pitchFamily="2" charset="0"/>
                      </a:endParaRP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lang="en-US" sz="3000" b="0">
                        <a:solidFill>
                          <a:sysClr val="windowText" lastClr="000000"/>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338092529"/>
                  </a:ext>
                </a:extLst>
              </a:tr>
              <a:tr h="822293">
                <a:tc>
                  <a:txBody>
                    <a:bodyPr/>
                    <a:lstStyle/>
                    <a:p>
                      <a:pPr algn="r"/>
                      <a:endParaRPr lang="en-US" sz="3000" b="1" i="1">
                        <a:solidFill>
                          <a:srgbClr val="12127E"/>
                        </a:solidFill>
                        <a:latin typeface="Montserrat" panose="00000500000000000000" pitchFamily="2" charset="0"/>
                      </a:endParaRP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lang="en-US" sz="3000" b="0">
                        <a:solidFill>
                          <a:sysClr val="windowText" lastClr="000000"/>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867445028"/>
                  </a:ext>
                </a:extLst>
              </a:tr>
              <a:tr h="516509">
                <a:tc>
                  <a:txBody>
                    <a:bodyPr/>
                    <a:lstStyle/>
                    <a:p>
                      <a:pPr algn="r"/>
                      <a:endParaRPr lang="en-US" sz="3000" b="1" i="1">
                        <a:solidFill>
                          <a:srgbClr val="12127E"/>
                        </a:solidFill>
                        <a:latin typeface="Montserrat" panose="00000500000000000000" pitchFamily="2" charset="0"/>
                      </a:endParaRPr>
                    </a:p>
                  </a:txBody>
                  <a:tcPr>
                    <a:lnR w="12700" cap="flat" cmpd="sng" algn="ctr">
                      <a:solidFill>
                        <a:schemeClr val="tx1"/>
                      </a:solidFill>
                      <a:prstDash val="solid"/>
                      <a:round/>
                      <a:headEnd type="none" w="med" len="med"/>
                      <a:tailEnd type="none" w="med" len="med"/>
                    </a:lnR>
                    <a:noFill/>
                  </a:tcPr>
                </a:tc>
                <a:tc>
                  <a:txBody>
                    <a:bodyPr/>
                    <a:lstStyle/>
                    <a:p>
                      <a:endParaRPr lang="en-US" sz="3000" b="0">
                        <a:solidFill>
                          <a:sysClr val="windowText" lastClr="000000"/>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888775970"/>
                  </a:ext>
                </a:extLst>
              </a:tr>
            </a:tbl>
          </a:graphicData>
        </a:graphic>
      </p:graphicFrame>
      <p:pic>
        <p:nvPicPr>
          <p:cNvPr id="23" name="Graphic 22">
            <a:extLst>
              <a:ext uri="{FF2B5EF4-FFF2-40B4-BE49-F238E27FC236}">
                <a16:creationId xmlns:a16="http://schemas.microsoft.com/office/drawing/2014/main" id="{4BF35EC5-0450-E311-21DD-138C034B748D}"/>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3984613" y="1865397"/>
            <a:ext cx="6121541" cy="6149051"/>
          </a:xfrm>
          <a:prstGeom prst="rect">
            <a:avLst/>
          </a:prstGeom>
        </p:spPr>
      </p:pic>
    </p:spTree>
    <p:extLst>
      <p:ext uri="{BB962C8B-B14F-4D97-AF65-F5344CB8AC3E}">
        <p14:creationId xmlns:p14="http://schemas.microsoft.com/office/powerpoint/2010/main" val="1439245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6D88A-6C75-8645-BD2D-E9B3EC571C69}"/>
              </a:ext>
            </a:extLst>
          </p:cNvPr>
          <p:cNvSpPr>
            <a:spLocks noGrp="1"/>
          </p:cNvSpPr>
          <p:nvPr>
            <p:ph idx="1"/>
          </p:nvPr>
        </p:nvSpPr>
        <p:spPr>
          <a:xfrm>
            <a:off x="6167129" y="227934"/>
            <a:ext cx="12120871" cy="10060653"/>
          </a:xfrm>
          <a:noFill/>
        </p:spPr>
        <p:txBody>
          <a:bodyPr anchor="t">
            <a:noAutofit/>
          </a:bodyPr>
          <a:lstStyle/>
          <a:p>
            <a:pPr marL="457200" marR="0" indent="-457200">
              <a:spcBef>
                <a:spcPts val="0"/>
              </a:spcBef>
              <a:spcAft>
                <a:spcPts val="0"/>
              </a:spcAft>
              <a:buFont typeface="Arial" panose="020B0604020202020204" pitchFamily="34" charset="0"/>
              <a:buChar char="•"/>
            </a:pPr>
            <a:endParaRPr lang="en-US" sz="2800" i="0" kern="100">
              <a:latin typeface="Montserrat" pitchFamily="2" charset="77"/>
              <a:ea typeface="Calibri" panose="020F0502020204030204" pitchFamily="34" charset="0"/>
              <a:cs typeface="Times New Roman" panose="02020603050405020304" pitchFamily="18" charset="0"/>
            </a:endParaRPr>
          </a:p>
          <a:p>
            <a:pPr marL="457200" marR="0" indent="-457200">
              <a:spcBef>
                <a:spcPts val="0"/>
              </a:spcBef>
              <a:spcAft>
                <a:spcPts val="0"/>
              </a:spcAft>
              <a:buFont typeface="Arial" panose="020B0604020202020204" pitchFamily="34" charset="0"/>
              <a:buChar char="•"/>
            </a:pPr>
            <a:endParaRPr lang="en-US" sz="2800" i="0" kern="100">
              <a:latin typeface="Montserrat" pitchFamily="2" charset="77"/>
              <a:ea typeface="Calibri" panose="020F0502020204030204" pitchFamily="34" charset="0"/>
              <a:cs typeface="Times New Roman" panose="02020603050405020304" pitchFamily="18" charset="0"/>
            </a:endParaRPr>
          </a:p>
          <a:p>
            <a:pPr marL="457200" marR="0" indent="-457200">
              <a:spcBef>
                <a:spcPts val="0"/>
              </a:spcBef>
              <a:spcAft>
                <a:spcPts val="0"/>
              </a:spcAft>
              <a:buFont typeface="Arial" panose="020B0604020202020204" pitchFamily="34" charset="0"/>
              <a:buChar char="•"/>
            </a:pPr>
            <a:endParaRPr lang="en-US" sz="2800" i="0" kern="100">
              <a:latin typeface="Montserrat" pitchFamily="2" charset="77"/>
              <a:ea typeface="Calibri" panose="020F0502020204030204" pitchFamily="34" charset="0"/>
              <a:cs typeface="Times New Roman" panose="02020603050405020304" pitchFamily="18" charset="0"/>
            </a:endParaRPr>
          </a:p>
          <a:p>
            <a:pPr marL="457200" marR="0" indent="-457200">
              <a:spcBef>
                <a:spcPts val="0"/>
              </a:spcBef>
              <a:spcAft>
                <a:spcPts val="0"/>
              </a:spcAft>
              <a:buFont typeface="Arial" panose="020B0604020202020204" pitchFamily="34" charset="0"/>
              <a:buChar char="•"/>
            </a:pPr>
            <a:endParaRPr lang="en-US" sz="2800" i="0" kern="100">
              <a:latin typeface="Montserrat" pitchFamily="2" charset="77"/>
              <a:ea typeface="Calibri" panose="020F0502020204030204" pitchFamily="34" charset="0"/>
              <a:cs typeface="Times New Roman" panose="02020603050405020304" pitchFamily="18" charset="0"/>
            </a:endParaRPr>
          </a:p>
          <a:p>
            <a:pPr marL="457200" marR="0" indent="-457200">
              <a:spcBef>
                <a:spcPts val="0"/>
              </a:spcBef>
              <a:spcAft>
                <a:spcPts val="0"/>
              </a:spcAft>
              <a:buFont typeface="Arial" panose="020B0604020202020204" pitchFamily="34" charset="0"/>
              <a:buChar char="•"/>
            </a:pPr>
            <a:r>
              <a:rPr lang="en-US" sz="2800" i="0" kern="100">
                <a:solidFill>
                  <a:srgbClr val="12127E"/>
                </a:solidFill>
                <a:latin typeface="Montserrat" pitchFamily="2" charset="77"/>
                <a:ea typeface="Calibri" panose="020F0502020204030204" pitchFamily="34" charset="0"/>
                <a:cs typeface="Times New Roman" panose="02020603050405020304" pitchFamily="18" charset="0"/>
              </a:rPr>
              <a:t>To learn about what Help Me Grow National’s Targeted Universalism exploration entails</a:t>
            </a:r>
          </a:p>
          <a:p>
            <a:pPr marR="0">
              <a:spcBef>
                <a:spcPts val="0"/>
              </a:spcBef>
              <a:spcAft>
                <a:spcPts val="0"/>
              </a:spcAft>
            </a:pPr>
            <a:endParaRPr lang="en-US" sz="2800" i="0" kern="100">
              <a:solidFill>
                <a:srgbClr val="12127E"/>
              </a:solidFill>
              <a:latin typeface="Montserrat" pitchFamily="2" charset="77"/>
              <a:ea typeface="Calibri" panose="020F0502020204030204" pitchFamily="34" charset="0"/>
              <a:cs typeface="Times New Roman" panose="02020603050405020304" pitchFamily="18" charset="0"/>
            </a:endParaRPr>
          </a:p>
          <a:p>
            <a:pPr marL="457200" marR="0" indent="-457200">
              <a:spcBef>
                <a:spcPts val="0"/>
              </a:spcBef>
              <a:spcAft>
                <a:spcPts val="0"/>
              </a:spcAft>
              <a:buFont typeface="Arial" panose="020B0604020202020204" pitchFamily="34" charset="0"/>
              <a:buChar char="•"/>
            </a:pPr>
            <a:r>
              <a:rPr lang="en-US" sz="2800" i="0" kern="100">
                <a:solidFill>
                  <a:srgbClr val="12127E"/>
                </a:solidFill>
                <a:latin typeface="Montserrat" pitchFamily="2" charset="77"/>
                <a:ea typeface="Calibri" panose="020F0502020204030204" pitchFamily="34" charset="0"/>
                <a:cs typeface="Times New Roman" panose="02020603050405020304" pitchFamily="18" charset="0"/>
              </a:rPr>
              <a:t>To learn about what this exploration means for your HMG system</a:t>
            </a:r>
          </a:p>
          <a:p>
            <a:pPr marL="457200" marR="0" indent="-457200">
              <a:spcBef>
                <a:spcPts val="0"/>
              </a:spcBef>
              <a:spcAft>
                <a:spcPts val="0"/>
              </a:spcAft>
              <a:buFont typeface="Arial" panose="020B0604020202020204" pitchFamily="34" charset="0"/>
              <a:buChar char="•"/>
            </a:pPr>
            <a:endParaRPr lang="en-US" sz="2800" i="0" kern="100">
              <a:solidFill>
                <a:srgbClr val="12127E"/>
              </a:solidFill>
              <a:latin typeface="Montserrat" pitchFamily="2" charset="77"/>
              <a:ea typeface="Calibri" panose="020F0502020204030204" pitchFamily="34" charset="0"/>
              <a:cs typeface="Times New Roman" panose="02020603050405020304" pitchFamily="18" charset="0"/>
            </a:endParaRPr>
          </a:p>
          <a:p>
            <a:pPr marL="457200" marR="0" indent="-457200">
              <a:spcBef>
                <a:spcPts val="0"/>
              </a:spcBef>
              <a:spcAft>
                <a:spcPts val="0"/>
              </a:spcAft>
              <a:buFont typeface="Arial" panose="020B0604020202020204" pitchFamily="34" charset="0"/>
              <a:buChar char="•"/>
            </a:pPr>
            <a:r>
              <a:rPr lang="en-US" sz="2800" i="0" kern="100">
                <a:solidFill>
                  <a:srgbClr val="12127E"/>
                </a:solidFill>
                <a:latin typeface="Montserrat" pitchFamily="2" charset="77"/>
                <a:ea typeface="Calibri" panose="020F0502020204030204" pitchFamily="34" charset="0"/>
                <a:cs typeface="Times New Roman" panose="02020603050405020304" pitchFamily="18" charset="0"/>
              </a:rPr>
              <a:t>To receive an introduction to Targeted Universalism</a:t>
            </a:r>
          </a:p>
          <a:p>
            <a:pPr marR="0">
              <a:spcBef>
                <a:spcPts val="0"/>
              </a:spcBef>
              <a:spcAft>
                <a:spcPts val="0"/>
              </a:spcAft>
            </a:pPr>
            <a:endParaRPr lang="en-US" sz="2800" i="0" kern="100">
              <a:solidFill>
                <a:srgbClr val="12127E"/>
              </a:solidFill>
              <a:latin typeface="Montserrat" pitchFamily="2" charset="77"/>
              <a:ea typeface="Calibri" panose="020F0502020204030204" pitchFamily="34" charset="0"/>
              <a:cs typeface="Times New Roman" panose="02020603050405020304" pitchFamily="18" charset="0"/>
            </a:endParaRPr>
          </a:p>
          <a:p>
            <a:pPr marL="457200" marR="0" indent="-457200">
              <a:spcBef>
                <a:spcPts val="0"/>
              </a:spcBef>
              <a:spcAft>
                <a:spcPts val="0"/>
              </a:spcAft>
              <a:buFont typeface="Arial" panose="020B0604020202020204" pitchFamily="34" charset="0"/>
              <a:buChar char="•"/>
            </a:pPr>
            <a:r>
              <a:rPr lang="en-US" sz="2800" i="0" kern="100">
                <a:solidFill>
                  <a:srgbClr val="12127E"/>
                </a:solidFill>
                <a:latin typeface="Montserrat" pitchFamily="2" charset="77"/>
                <a:ea typeface="Calibri" panose="020F0502020204030204" pitchFamily="34" charset="0"/>
                <a:cs typeface="Times New Roman" panose="02020603050405020304" pitchFamily="18" charset="0"/>
              </a:rPr>
              <a:t>To learn about how to get involved with this exploration</a:t>
            </a:r>
          </a:p>
          <a:p>
            <a:pPr marL="457200" marR="0" indent="-457200">
              <a:spcBef>
                <a:spcPts val="0"/>
              </a:spcBef>
              <a:spcAft>
                <a:spcPts val="0"/>
              </a:spcAft>
              <a:buFont typeface="Arial" panose="020B0604020202020204" pitchFamily="34" charset="0"/>
              <a:buChar char="•"/>
            </a:pPr>
            <a:endParaRPr lang="en-US" sz="2800" i="0" kern="100">
              <a:latin typeface="Montserrat" pitchFamily="2" charset="77"/>
              <a:ea typeface="Calibri" panose="020F0502020204030204" pitchFamily="34" charset="0"/>
              <a:cs typeface="Times New Roman" panose="02020603050405020304" pitchFamily="18" charset="0"/>
            </a:endParaRPr>
          </a:p>
          <a:p>
            <a:pPr marL="457200" marR="0" indent="-457200">
              <a:spcBef>
                <a:spcPts val="0"/>
              </a:spcBef>
              <a:spcAft>
                <a:spcPts val="0"/>
              </a:spcAft>
              <a:buFont typeface="Arial" panose="020B0604020202020204" pitchFamily="34" charset="0"/>
              <a:buChar char="•"/>
            </a:pPr>
            <a:endParaRPr lang="en-US" sz="2800" i="0" kern="100">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endParaRPr lang="en-US" sz="2800" kern="100">
              <a:effectLst/>
              <a:latin typeface="Montserrat" pitchFamily="2" charset="77"/>
              <a:ea typeface="Calibri" panose="020F0502020204030204" pitchFamily="34" charset="0"/>
              <a:cs typeface="Times New Roman" panose="02020603050405020304" pitchFamily="18" charset="0"/>
            </a:endParaRPr>
          </a:p>
          <a:p>
            <a:pPr marR="0">
              <a:spcBef>
                <a:spcPts val="0"/>
              </a:spcBef>
              <a:spcAft>
                <a:spcPts val="0"/>
              </a:spcAft>
            </a:pPr>
            <a:endParaRPr lang="en-US" sz="320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a:lnSpc>
                <a:spcPct val="150000"/>
              </a:lnSpc>
            </a:pPr>
            <a:br>
              <a:rPr lang="en-US" i="0"/>
            </a:br>
            <a:endParaRPr lang="en-US" i="0"/>
          </a:p>
        </p:txBody>
      </p:sp>
      <p:sp>
        <p:nvSpPr>
          <p:cNvPr id="6" name="Title 1">
            <a:extLst>
              <a:ext uri="{FF2B5EF4-FFF2-40B4-BE49-F238E27FC236}">
                <a16:creationId xmlns:a16="http://schemas.microsoft.com/office/drawing/2014/main" id="{6144BA1F-02BE-7F49-A158-6E80FAD48AF5}"/>
              </a:ext>
            </a:extLst>
          </p:cNvPr>
          <p:cNvSpPr>
            <a:spLocks noGrp="1"/>
          </p:cNvSpPr>
          <p:nvPr>
            <p:ph type="title"/>
          </p:nvPr>
        </p:nvSpPr>
        <p:spPr>
          <a:xfrm>
            <a:off x="966116" y="1341117"/>
            <a:ext cx="5017396" cy="7606353"/>
          </a:xfrm>
          <a:solidFill>
            <a:srgbClr val="002060"/>
          </a:solidFill>
        </p:spPr>
        <p:txBody>
          <a:bodyPr anchor="ctr"/>
          <a:lstStyle/>
          <a:p>
            <a:r>
              <a:rPr lang="en-US" spc="0">
                <a:solidFill>
                  <a:schemeClr val="bg1"/>
                </a:solidFill>
                <a:latin typeface="Montserrat" pitchFamily="2" charset="77"/>
              </a:rPr>
              <a:t>Why Are</a:t>
            </a:r>
            <a:br>
              <a:rPr lang="en-US" spc="0">
                <a:solidFill>
                  <a:schemeClr val="bg1"/>
                </a:solidFill>
                <a:latin typeface="Montserrat" pitchFamily="2" charset="77"/>
              </a:rPr>
            </a:br>
            <a:r>
              <a:rPr lang="en-US" spc="0">
                <a:solidFill>
                  <a:schemeClr val="bg1"/>
                </a:solidFill>
                <a:latin typeface="Montserrat" pitchFamily="2" charset="77"/>
              </a:rPr>
              <a:t>You Here</a:t>
            </a:r>
          </a:p>
        </p:txBody>
      </p:sp>
      <p:sp>
        <p:nvSpPr>
          <p:cNvPr id="2" name="Footer Placeholder 2">
            <a:extLst>
              <a:ext uri="{FF2B5EF4-FFF2-40B4-BE49-F238E27FC236}">
                <a16:creationId xmlns:a16="http://schemas.microsoft.com/office/drawing/2014/main" id="{C85D01D8-BE42-C537-DDA0-09896BF52602}"/>
              </a:ext>
            </a:extLst>
          </p:cNvPr>
          <p:cNvSpPr txBox="1">
            <a:spLocks/>
          </p:cNvSpPr>
          <p:nvPr/>
        </p:nvSpPr>
        <p:spPr>
          <a:xfrm rot="16200000">
            <a:off x="-3758604" y="4870407"/>
            <a:ext cx="8534432" cy="547772"/>
          </a:xfrm>
        </p:spPr>
        <p:txBody>
          <a:bodyPr/>
          <a:lstStyle>
            <a:defPPr>
              <a:defRPr lang="en-US"/>
            </a:defPPr>
            <a:lvl1pPr marL="0" algn="l" defTabSz="457200" rtl="0" eaLnBrk="1" latinLnBrk="0" hangingPunct="1">
              <a:defRPr sz="1800" kern="1200">
                <a:solidFill>
                  <a:schemeClr val="tx1"/>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spc="300">
                <a:solidFill>
                  <a:schemeClr val="bg1"/>
                </a:solidFill>
              </a:rPr>
              <a:t>SEED COLLABORATIVE</a:t>
            </a:r>
          </a:p>
        </p:txBody>
      </p:sp>
    </p:spTree>
    <p:extLst>
      <p:ext uri="{BB962C8B-B14F-4D97-AF65-F5344CB8AC3E}">
        <p14:creationId xmlns:p14="http://schemas.microsoft.com/office/powerpoint/2010/main" val="3977272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6D88A-6C75-8645-BD2D-E9B3EC571C69}"/>
              </a:ext>
            </a:extLst>
          </p:cNvPr>
          <p:cNvSpPr>
            <a:spLocks noGrp="1"/>
          </p:cNvSpPr>
          <p:nvPr>
            <p:ph idx="1"/>
          </p:nvPr>
        </p:nvSpPr>
        <p:spPr>
          <a:xfrm>
            <a:off x="6167129" y="227934"/>
            <a:ext cx="12120871" cy="10060653"/>
          </a:xfrm>
          <a:noFill/>
        </p:spPr>
        <p:txBody>
          <a:bodyPr anchor="t">
            <a:noAutofit/>
          </a:bodyPr>
          <a:lstStyle/>
          <a:p>
            <a:pPr marL="0" marR="0">
              <a:spcBef>
                <a:spcPts val="0"/>
              </a:spcBef>
              <a:spcAft>
                <a:spcPts val="0"/>
              </a:spcAft>
            </a:pPr>
            <a:endParaRPr lang="en-US" sz="1800" b="0" i="0" u="none" strike="noStrike">
              <a:solidFill>
                <a:srgbClr val="000000"/>
              </a:solidFill>
              <a:effectLst/>
              <a:latin typeface="Helvetica" pitchFamily="2" charset="0"/>
            </a:endParaRPr>
          </a:p>
          <a:p>
            <a:pPr marL="0" marR="0">
              <a:spcBef>
                <a:spcPts val="0"/>
              </a:spcBef>
              <a:spcAft>
                <a:spcPts val="0"/>
              </a:spcAft>
            </a:pPr>
            <a:endParaRPr lang="en-US" sz="1800" i="0">
              <a:solidFill>
                <a:srgbClr val="000000"/>
              </a:solidFill>
              <a:latin typeface="Helvetica" pitchFamily="2" charset="0"/>
            </a:endParaRPr>
          </a:p>
          <a:p>
            <a:pPr marL="0" marR="0">
              <a:spcBef>
                <a:spcPts val="0"/>
              </a:spcBef>
              <a:spcAft>
                <a:spcPts val="0"/>
              </a:spcAft>
            </a:pPr>
            <a:endParaRPr lang="en-US" sz="1800" b="0" i="0" u="none" strike="noStrike">
              <a:solidFill>
                <a:srgbClr val="000000"/>
              </a:solidFill>
              <a:effectLst/>
              <a:latin typeface="Helvetica" pitchFamily="2" charset="0"/>
            </a:endParaRPr>
          </a:p>
          <a:p>
            <a:pPr marL="0" marR="0">
              <a:spcBef>
                <a:spcPts val="0"/>
              </a:spcBef>
              <a:spcAft>
                <a:spcPts val="0"/>
              </a:spcAft>
            </a:pPr>
            <a:endParaRPr lang="en-US" sz="1800" i="0">
              <a:solidFill>
                <a:srgbClr val="000000"/>
              </a:solidFill>
              <a:latin typeface="Helvetica" pitchFamily="2" charset="0"/>
            </a:endParaRPr>
          </a:p>
          <a:p>
            <a:pPr marL="0" marR="0">
              <a:spcBef>
                <a:spcPts val="0"/>
              </a:spcBef>
              <a:spcAft>
                <a:spcPts val="0"/>
              </a:spcAft>
            </a:pPr>
            <a:endParaRPr lang="en-US" sz="1800" b="0" i="0" u="none" strike="noStrike">
              <a:solidFill>
                <a:srgbClr val="000000"/>
              </a:solidFill>
              <a:effectLst/>
              <a:latin typeface="Helvetica" pitchFamily="2" charset="0"/>
            </a:endParaRPr>
          </a:p>
          <a:p>
            <a:pPr marL="0" marR="0">
              <a:spcBef>
                <a:spcPts val="0"/>
              </a:spcBef>
              <a:spcAft>
                <a:spcPts val="0"/>
              </a:spcAft>
            </a:pPr>
            <a:r>
              <a:rPr lang="en-US" sz="2800" b="0" i="0" u="none" strike="noStrike">
                <a:solidFill>
                  <a:srgbClr val="12127E"/>
                </a:solidFill>
                <a:effectLst/>
                <a:latin typeface="Montserrat" pitchFamily="2" charset="77"/>
              </a:rPr>
              <a:t>Through virtual interviews, focus groups, and a survey with affiliates, this exploration will build on existing data and assess affiliate experiences, preferences, and priorities in promoting equity through HMG.</a:t>
            </a:r>
            <a:r>
              <a:rPr lang="en-US" sz="2800" i="0">
                <a:solidFill>
                  <a:srgbClr val="12127E"/>
                </a:solidFill>
                <a:latin typeface="Montserrat" pitchFamily="2" charset="77"/>
              </a:rPr>
              <a:t> Specifically, Seed will assess affiliates’:</a:t>
            </a:r>
          </a:p>
          <a:p>
            <a:pPr marL="0" marR="0">
              <a:spcBef>
                <a:spcPts val="0"/>
              </a:spcBef>
              <a:spcAft>
                <a:spcPts val="0"/>
              </a:spcAft>
            </a:pPr>
            <a:endParaRPr lang="en-US" sz="2800" i="0">
              <a:solidFill>
                <a:srgbClr val="12127E"/>
              </a:solidFill>
              <a:latin typeface="Montserrat" pitchFamily="2" charset="77"/>
            </a:endParaRPr>
          </a:p>
          <a:p>
            <a:pPr marL="285750" marR="0" indent="-285750">
              <a:spcBef>
                <a:spcPts val="0"/>
              </a:spcBef>
              <a:spcAft>
                <a:spcPts val="0"/>
              </a:spcAft>
              <a:buFont typeface="Arial" panose="020B0604020202020204" pitchFamily="34" charset="0"/>
              <a:buChar char="•"/>
            </a:pPr>
            <a:r>
              <a:rPr lang="en-US" sz="2800" b="0" i="0" u="none" strike="noStrike">
                <a:solidFill>
                  <a:srgbClr val="12127E"/>
                </a:solidFill>
                <a:effectLst/>
                <a:latin typeface="Montserrat" pitchFamily="2" charset="77"/>
              </a:rPr>
              <a:t>Understanding of Targeted Universalism among the Network,</a:t>
            </a:r>
          </a:p>
          <a:p>
            <a:pPr marR="0">
              <a:spcBef>
                <a:spcPts val="0"/>
              </a:spcBef>
              <a:spcAft>
                <a:spcPts val="0"/>
              </a:spcAft>
            </a:pPr>
            <a:endParaRPr lang="en-US" sz="2800" i="0">
              <a:solidFill>
                <a:srgbClr val="12127E"/>
              </a:solidFill>
              <a:latin typeface="Montserrat" pitchFamily="2" charset="77"/>
            </a:endParaRPr>
          </a:p>
          <a:p>
            <a:pPr marL="285750" marR="0" indent="-285750">
              <a:spcBef>
                <a:spcPts val="0"/>
              </a:spcBef>
              <a:spcAft>
                <a:spcPts val="0"/>
              </a:spcAft>
              <a:buFont typeface="Arial" panose="020B0604020202020204" pitchFamily="34" charset="0"/>
              <a:buChar char="•"/>
            </a:pPr>
            <a:r>
              <a:rPr lang="en-US" sz="2800" b="0" i="0" u="none" strike="noStrike">
                <a:solidFill>
                  <a:srgbClr val="12127E"/>
                </a:solidFill>
                <a:effectLst/>
                <a:latin typeface="Montserrat" pitchFamily="2" charset="77"/>
              </a:rPr>
              <a:t>Types of strategies HMG systems are using to advance equity,</a:t>
            </a:r>
          </a:p>
          <a:p>
            <a:pPr marR="0">
              <a:spcBef>
                <a:spcPts val="0"/>
              </a:spcBef>
              <a:spcAft>
                <a:spcPts val="0"/>
              </a:spcAft>
            </a:pPr>
            <a:endParaRPr lang="en-US" sz="2800" i="0">
              <a:solidFill>
                <a:srgbClr val="12127E"/>
              </a:solidFill>
              <a:latin typeface="Montserrat" pitchFamily="2" charset="77"/>
            </a:endParaRPr>
          </a:p>
          <a:p>
            <a:pPr marL="285750" marR="0" indent="-285750">
              <a:spcBef>
                <a:spcPts val="0"/>
              </a:spcBef>
              <a:spcAft>
                <a:spcPts val="0"/>
              </a:spcAft>
              <a:buFont typeface="Arial" panose="020B0604020202020204" pitchFamily="34" charset="0"/>
              <a:buChar char="•"/>
            </a:pPr>
            <a:r>
              <a:rPr lang="en-US" sz="2800" b="0" i="0" u="none" strike="noStrike">
                <a:solidFill>
                  <a:srgbClr val="12127E"/>
                </a:solidFill>
                <a:effectLst/>
                <a:latin typeface="Montserrat" pitchFamily="2" charset="77"/>
              </a:rPr>
              <a:t>Data affiliates are using to assess and meet the needs of all families,</a:t>
            </a:r>
          </a:p>
          <a:p>
            <a:pPr marR="0">
              <a:spcBef>
                <a:spcPts val="0"/>
              </a:spcBef>
              <a:spcAft>
                <a:spcPts val="0"/>
              </a:spcAft>
            </a:pPr>
            <a:endParaRPr lang="en-US" sz="2800" i="0">
              <a:solidFill>
                <a:srgbClr val="12127E"/>
              </a:solidFill>
              <a:latin typeface="Montserrat" pitchFamily="2" charset="77"/>
            </a:endParaRPr>
          </a:p>
          <a:p>
            <a:pPr marL="285750" marR="0" indent="-285750">
              <a:spcBef>
                <a:spcPts val="0"/>
              </a:spcBef>
              <a:spcAft>
                <a:spcPts val="0"/>
              </a:spcAft>
              <a:buFont typeface="Arial" panose="020B0604020202020204" pitchFamily="34" charset="0"/>
              <a:buChar char="•"/>
            </a:pPr>
            <a:r>
              <a:rPr lang="en-US" sz="2800" b="0" i="0" u="none" strike="noStrike">
                <a:solidFill>
                  <a:srgbClr val="12127E"/>
                </a:solidFill>
                <a:effectLst/>
                <a:latin typeface="Montserrat" pitchFamily="2" charset="77"/>
              </a:rPr>
              <a:t>Interest in integrating the steps of Targeted Universalism into HMG work, and</a:t>
            </a:r>
          </a:p>
          <a:p>
            <a:pPr marR="0">
              <a:spcBef>
                <a:spcPts val="0"/>
              </a:spcBef>
              <a:spcAft>
                <a:spcPts val="0"/>
              </a:spcAft>
            </a:pPr>
            <a:endParaRPr lang="en-US" sz="2800" i="0">
              <a:solidFill>
                <a:srgbClr val="12127E"/>
              </a:solidFill>
              <a:latin typeface="Montserrat" pitchFamily="2" charset="77"/>
            </a:endParaRPr>
          </a:p>
          <a:p>
            <a:pPr marL="285750" marR="0" indent="-285750">
              <a:spcBef>
                <a:spcPts val="0"/>
              </a:spcBef>
              <a:spcAft>
                <a:spcPts val="0"/>
              </a:spcAft>
              <a:buFont typeface="Arial" panose="020B0604020202020204" pitchFamily="34" charset="0"/>
              <a:buChar char="•"/>
            </a:pPr>
            <a:r>
              <a:rPr lang="en-US" sz="2800" b="0" i="0" u="none" strike="noStrike">
                <a:solidFill>
                  <a:srgbClr val="12127E"/>
                </a:solidFill>
                <a:effectLst/>
                <a:latin typeface="Montserrat" pitchFamily="2" charset="77"/>
              </a:rPr>
              <a:t>TA and resources affiliates want and need to advance their equity work</a:t>
            </a:r>
            <a:br>
              <a:rPr lang="en-US" i="0"/>
            </a:br>
            <a:endParaRPr lang="en-US" i="0"/>
          </a:p>
        </p:txBody>
      </p:sp>
      <p:sp>
        <p:nvSpPr>
          <p:cNvPr id="6" name="Title 1">
            <a:extLst>
              <a:ext uri="{FF2B5EF4-FFF2-40B4-BE49-F238E27FC236}">
                <a16:creationId xmlns:a16="http://schemas.microsoft.com/office/drawing/2014/main" id="{6144BA1F-02BE-7F49-A158-6E80FAD48AF5}"/>
              </a:ext>
            </a:extLst>
          </p:cNvPr>
          <p:cNvSpPr>
            <a:spLocks noGrp="1"/>
          </p:cNvSpPr>
          <p:nvPr>
            <p:ph type="title"/>
          </p:nvPr>
        </p:nvSpPr>
        <p:spPr>
          <a:xfrm>
            <a:off x="966116" y="1341117"/>
            <a:ext cx="5017396" cy="7606353"/>
          </a:xfrm>
          <a:solidFill>
            <a:srgbClr val="002060"/>
          </a:solidFill>
        </p:spPr>
        <p:txBody>
          <a:bodyPr anchor="ctr"/>
          <a:lstStyle/>
          <a:p>
            <a:r>
              <a:rPr lang="en-US" spc="0">
                <a:solidFill>
                  <a:schemeClr val="bg1"/>
                </a:solidFill>
              </a:rPr>
              <a:t> </a:t>
            </a:r>
            <a:r>
              <a:rPr lang="en-US" spc="0">
                <a:solidFill>
                  <a:schemeClr val="bg1"/>
                </a:solidFill>
                <a:latin typeface="Montserrat" pitchFamily="2" charset="77"/>
              </a:rPr>
              <a:t>What This Exploration Entails</a:t>
            </a:r>
          </a:p>
        </p:txBody>
      </p:sp>
      <p:sp>
        <p:nvSpPr>
          <p:cNvPr id="2" name="Footer Placeholder 2">
            <a:extLst>
              <a:ext uri="{FF2B5EF4-FFF2-40B4-BE49-F238E27FC236}">
                <a16:creationId xmlns:a16="http://schemas.microsoft.com/office/drawing/2014/main" id="{C85D01D8-BE42-C537-DDA0-09896BF52602}"/>
              </a:ext>
            </a:extLst>
          </p:cNvPr>
          <p:cNvSpPr txBox="1">
            <a:spLocks/>
          </p:cNvSpPr>
          <p:nvPr/>
        </p:nvSpPr>
        <p:spPr>
          <a:xfrm rot="16200000">
            <a:off x="-3758604" y="4870407"/>
            <a:ext cx="8534432" cy="547772"/>
          </a:xfrm>
        </p:spPr>
        <p:txBody>
          <a:bodyPr/>
          <a:lstStyle>
            <a:defPPr>
              <a:defRPr lang="en-US"/>
            </a:defPPr>
            <a:lvl1pPr marL="0" algn="l" defTabSz="457200" rtl="0" eaLnBrk="1" latinLnBrk="0" hangingPunct="1">
              <a:defRPr sz="1800" kern="1200">
                <a:solidFill>
                  <a:schemeClr val="tx1"/>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spc="300">
                <a:solidFill>
                  <a:schemeClr val="bg1"/>
                </a:solidFill>
              </a:rPr>
              <a:t>SEED COLLABORATIVE</a:t>
            </a:r>
          </a:p>
        </p:txBody>
      </p:sp>
    </p:spTree>
    <p:extLst>
      <p:ext uri="{BB962C8B-B14F-4D97-AF65-F5344CB8AC3E}">
        <p14:creationId xmlns:p14="http://schemas.microsoft.com/office/powerpoint/2010/main" val="2841248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6D88A-6C75-8645-BD2D-E9B3EC571C69}"/>
              </a:ext>
            </a:extLst>
          </p:cNvPr>
          <p:cNvSpPr>
            <a:spLocks noGrp="1"/>
          </p:cNvSpPr>
          <p:nvPr>
            <p:ph idx="1"/>
          </p:nvPr>
        </p:nvSpPr>
        <p:spPr>
          <a:xfrm>
            <a:off x="6244054" y="1182812"/>
            <a:ext cx="12120871" cy="8479242"/>
          </a:xfrm>
          <a:noFill/>
        </p:spPr>
        <p:txBody>
          <a:bodyPr anchor="t">
            <a:noAutofit/>
          </a:bodyPr>
          <a:lstStyle/>
          <a:p>
            <a:pPr marL="0" marR="0">
              <a:spcBef>
                <a:spcPts val="0"/>
              </a:spcBef>
              <a:spcAft>
                <a:spcPts val="0"/>
              </a:spcAft>
            </a:pPr>
            <a:r>
              <a:rPr lang="en-US" sz="2800" b="1" i="0" u="sng" kern="100">
                <a:solidFill>
                  <a:srgbClr val="12127E"/>
                </a:solidFill>
                <a:latin typeface="Montserrat" pitchFamily="2" charset="77"/>
                <a:ea typeface="Calibri" panose="020F0502020204030204" pitchFamily="34" charset="0"/>
                <a:cs typeface="Times New Roman" panose="02020603050405020304" pitchFamily="18" charset="0"/>
              </a:rPr>
              <a:t>This exploration will answer the following q</a:t>
            </a:r>
            <a:r>
              <a:rPr lang="en-US" sz="2800" b="1" i="0" u="sng" kern="100">
                <a:solidFill>
                  <a:srgbClr val="12127E"/>
                </a:solidFill>
                <a:effectLst/>
                <a:latin typeface="Montserrat" pitchFamily="2" charset="77"/>
                <a:ea typeface="Calibri" panose="020F0502020204030204" pitchFamily="34" charset="0"/>
                <a:cs typeface="Times New Roman" panose="02020603050405020304" pitchFamily="18" charset="0"/>
              </a:rPr>
              <a:t>uestions</a:t>
            </a:r>
            <a:r>
              <a:rPr lang="en-US" sz="2800" i="0" u="sng" kern="100">
                <a:solidFill>
                  <a:srgbClr val="12127E"/>
                </a:solidFill>
                <a:effectLst/>
                <a:latin typeface="Montserrat" pitchFamily="2" charset="77"/>
                <a:ea typeface="Calibri" panose="020F0502020204030204" pitchFamily="34" charset="0"/>
                <a:cs typeface="Times New Roman" panose="02020603050405020304" pitchFamily="18" charset="0"/>
              </a:rPr>
              <a:t>:</a:t>
            </a:r>
            <a:endParaRPr lang="en-US" sz="2800" i="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r>
              <a:rPr lang="en-US" sz="2800" i="0" kern="100">
                <a:solidFill>
                  <a:srgbClr val="12127E"/>
                </a:solidFill>
                <a:effectLst/>
                <a:latin typeface="Montserrat" pitchFamily="2" charset="77"/>
                <a:ea typeface="Calibri" panose="020F0502020204030204" pitchFamily="34" charset="0"/>
                <a:cs typeface="Times New Roman" panose="02020603050405020304" pitchFamily="18" charset="0"/>
              </a:rPr>
              <a:t> </a:t>
            </a:r>
          </a:p>
          <a:p>
            <a:pPr marL="0" marR="0">
              <a:spcBef>
                <a:spcPts val="0"/>
              </a:spcBef>
              <a:spcAft>
                <a:spcPts val="0"/>
              </a:spcAft>
            </a:pPr>
            <a:r>
              <a:rPr lang="en-US" sz="2800" i="0" kern="100">
                <a:solidFill>
                  <a:srgbClr val="12127E"/>
                </a:solidFill>
                <a:effectLst/>
                <a:latin typeface="Montserrat" pitchFamily="2" charset="77"/>
                <a:ea typeface="Calibri" panose="020F0502020204030204" pitchFamily="34" charset="0"/>
                <a:cs typeface="Calibri" panose="020F0502020204030204" pitchFamily="34" charset="0"/>
              </a:rPr>
              <a:t>1-</a:t>
            </a:r>
            <a:r>
              <a:rPr lang="en-US" sz="2800" i="0" kern="100">
                <a:solidFill>
                  <a:srgbClr val="12127E"/>
                </a:solidFill>
                <a:effectLst/>
                <a:latin typeface="Montserrat" pitchFamily="2" charset="77"/>
                <a:ea typeface="Calibri" panose="020F0502020204030204" pitchFamily="34" charset="0"/>
                <a:cs typeface="Helvetica Neue" panose="02000503000000020004" pitchFamily="2" charset="0"/>
              </a:rPr>
              <a:t>What initiatives are affiliates currently pursuing to advance equity?</a:t>
            </a:r>
            <a:endParaRPr lang="en-US" sz="2800" i="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r>
              <a:rPr lang="en-US" sz="2800" i="0" kern="100">
                <a:solidFill>
                  <a:srgbClr val="12127E"/>
                </a:solidFill>
                <a:effectLst/>
                <a:latin typeface="Montserrat" pitchFamily="2" charset="77"/>
                <a:ea typeface="Calibri" panose="020F0502020204030204" pitchFamily="34" charset="0"/>
                <a:cs typeface="Calibri" panose="020F0502020204030204" pitchFamily="34" charset="0"/>
              </a:rPr>
              <a:t> </a:t>
            </a:r>
            <a:endParaRPr lang="en-US" sz="2800" i="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r>
              <a:rPr lang="en-US" sz="2800" i="0" kern="100">
                <a:solidFill>
                  <a:srgbClr val="12127E"/>
                </a:solidFill>
                <a:effectLst/>
                <a:latin typeface="Montserrat" pitchFamily="2" charset="77"/>
                <a:ea typeface="Calibri" panose="020F0502020204030204" pitchFamily="34" charset="0"/>
                <a:cs typeface="Calibri" panose="020F0502020204030204" pitchFamily="34" charset="0"/>
              </a:rPr>
              <a:t>2-To what extent do affiliates view the HMG Model as a vehicle/ infrastructure to advance equity? </a:t>
            </a:r>
            <a:endParaRPr lang="en-US" sz="2800" i="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r>
              <a:rPr lang="en-US" sz="2800" i="0" kern="100">
                <a:solidFill>
                  <a:srgbClr val="12127E"/>
                </a:solidFill>
                <a:effectLst/>
                <a:latin typeface="Montserrat" pitchFamily="2" charset="77"/>
                <a:ea typeface="Calibri" panose="020F0502020204030204" pitchFamily="34" charset="0"/>
                <a:cs typeface="Calibri" panose="020F0502020204030204" pitchFamily="34" charset="0"/>
              </a:rPr>
              <a:t> </a:t>
            </a:r>
            <a:endParaRPr lang="en-US" sz="2800" i="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r>
              <a:rPr lang="en-US" sz="2800" i="0" kern="100">
                <a:solidFill>
                  <a:srgbClr val="12127E"/>
                </a:solidFill>
                <a:effectLst/>
                <a:latin typeface="Montserrat" pitchFamily="2" charset="77"/>
                <a:ea typeface="Calibri" panose="020F0502020204030204" pitchFamily="34" charset="0"/>
                <a:cs typeface="Calibri" panose="020F0502020204030204" pitchFamily="34" charset="0"/>
              </a:rPr>
              <a:t>3-What is the range/stratification of familiarity with TU across the National Affiliate Network?</a:t>
            </a:r>
            <a:endParaRPr lang="en-US" sz="2800" i="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L="457200" marR="0">
              <a:spcBef>
                <a:spcPts val="0"/>
              </a:spcBef>
              <a:spcAft>
                <a:spcPts val="0"/>
              </a:spcAft>
            </a:pPr>
            <a:r>
              <a:rPr lang="en-US" sz="2800" i="0" kern="100">
                <a:solidFill>
                  <a:srgbClr val="12127E"/>
                </a:solidFill>
                <a:effectLst/>
                <a:latin typeface="Montserrat" pitchFamily="2" charset="77"/>
                <a:ea typeface="Calibri" panose="020F0502020204030204" pitchFamily="34" charset="0"/>
                <a:cs typeface="Calibri" panose="020F0502020204030204" pitchFamily="34" charset="0"/>
              </a:rPr>
              <a:t> </a:t>
            </a:r>
            <a:endParaRPr lang="en-US" sz="2800" i="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r>
              <a:rPr lang="en-US" sz="2800" i="0" kern="100">
                <a:solidFill>
                  <a:srgbClr val="12127E"/>
                </a:solidFill>
                <a:effectLst/>
                <a:latin typeface="Montserrat" pitchFamily="2" charset="77"/>
                <a:ea typeface="Calibri" panose="020F0502020204030204" pitchFamily="34" charset="0"/>
                <a:cs typeface="Calibri" panose="020F0502020204030204" pitchFamily="34" charset="0"/>
              </a:rPr>
              <a:t>4-To what extent are affiliates interested in using TU as a framework to advance equity?</a:t>
            </a:r>
            <a:endParaRPr lang="en-US" sz="2800" i="0" kern="100">
              <a:solidFill>
                <a:srgbClr val="12127E"/>
              </a:solidFill>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r>
              <a:rPr lang="en-US" sz="2800" i="0" kern="100">
                <a:solidFill>
                  <a:srgbClr val="12127E"/>
                </a:solidFill>
                <a:effectLst/>
                <a:latin typeface="Montserrat" pitchFamily="2" charset="77"/>
                <a:ea typeface="Calibri" panose="020F0502020204030204" pitchFamily="34" charset="0"/>
                <a:cs typeface="Calibri" panose="020F0502020204030204" pitchFamily="34" charset="0"/>
              </a:rPr>
              <a:t> </a:t>
            </a:r>
            <a:endParaRPr lang="en-US" sz="2800" i="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r>
              <a:rPr lang="en-US" sz="2800" i="0" kern="100">
                <a:solidFill>
                  <a:srgbClr val="12127E"/>
                </a:solidFill>
                <a:effectLst/>
                <a:latin typeface="Montserrat" pitchFamily="2" charset="77"/>
                <a:ea typeface="Calibri" panose="020F0502020204030204" pitchFamily="34" charset="0"/>
                <a:cs typeface="Calibri" panose="020F0502020204030204" pitchFamily="34" charset="0"/>
              </a:rPr>
              <a:t>5-To what extent do affiliates feel the principles/steps of TU relate to the Core Components and Structural Requirements of the HMG Model?</a:t>
            </a:r>
            <a:endParaRPr lang="en-US" sz="2800" i="0" kern="100">
              <a:solidFill>
                <a:srgbClr val="12127E"/>
              </a:solidFill>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r>
              <a:rPr lang="en-US" sz="2800" i="0" kern="100">
                <a:solidFill>
                  <a:srgbClr val="12127E"/>
                </a:solidFill>
                <a:effectLst/>
                <a:latin typeface="Montserrat" pitchFamily="2" charset="77"/>
                <a:ea typeface="Calibri" panose="020F0502020204030204" pitchFamily="34" charset="0"/>
                <a:cs typeface="Calibri" panose="020F0502020204030204" pitchFamily="34" charset="0"/>
              </a:rPr>
              <a:t>  </a:t>
            </a:r>
            <a:endParaRPr lang="en-US" sz="2800" i="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L="0" marR="0">
              <a:spcBef>
                <a:spcPts val="0"/>
              </a:spcBef>
              <a:spcAft>
                <a:spcPts val="0"/>
              </a:spcAft>
            </a:pPr>
            <a:r>
              <a:rPr lang="en-US" sz="2800" i="0" kern="100">
                <a:solidFill>
                  <a:srgbClr val="12127E"/>
                </a:solidFill>
                <a:latin typeface="Montserrat" pitchFamily="2" charset="77"/>
                <a:ea typeface="Calibri" panose="020F0502020204030204" pitchFamily="34" charset="0"/>
                <a:cs typeface="Calibri" panose="020F0502020204030204" pitchFamily="34" charset="0"/>
              </a:rPr>
              <a:t>6</a:t>
            </a:r>
            <a:r>
              <a:rPr lang="en-US" sz="2800" i="0" kern="100">
                <a:solidFill>
                  <a:srgbClr val="12127E"/>
                </a:solidFill>
                <a:effectLst/>
                <a:latin typeface="Montserrat" pitchFamily="2" charset="77"/>
                <a:ea typeface="Calibri" panose="020F0502020204030204" pitchFamily="34" charset="0"/>
                <a:cs typeface="Calibri" panose="020F0502020204030204" pitchFamily="34" charset="0"/>
              </a:rPr>
              <a:t>-To what extent are affiliates ready to apply TU using HMG infrastructure?</a:t>
            </a:r>
            <a:endParaRPr lang="en-US" sz="2800" i="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R="0">
              <a:spcBef>
                <a:spcPts val="0"/>
              </a:spcBef>
              <a:spcAft>
                <a:spcPts val="0"/>
              </a:spcAft>
            </a:pPr>
            <a:endParaRPr lang="en-US" sz="320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a:lnSpc>
                <a:spcPct val="150000"/>
              </a:lnSpc>
            </a:pPr>
            <a:br>
              <a:rPr lang="en-US" i="0"/>
            </a:br>
            <a:endParaRPr lang="en-US" i="0"/>
          </a:p>
        </p:txBody>
      </p:sp>
      <p:sp>
        <p:nvSpPr>
          <p:cNvPr id="6" name="Title 1">
            <a:extLst>
              <a:ext uri="{FF2B5EF4-FFF2-40B4-BE49-F238E27FC236}">
                <a16:creationId xmlns:a16="http://schemas.microsoft.com/office/drawing/2014/main" id="{6144BA1F-02BE-7F49-A158-6E80FAD48AF5}"/>
              </a:ext>
            </a:extLst>
          </p:cNvPr>
          <p:cNvSpPr>
            <a:spLocks noGrp="1"/>
          </p:cNvSpPr>
          <p:nvPr>
            <p:ph type="title"/>
          </p:nvPr>
        </p:nvSpPr>
        <p:spPr>
          <a:xfrm>
            <a:off x="966116" y="1341117"/>
            <a:ext cx="5017396" cy="7606353"/>
          </a:xfrm>
          <a:solidFill>
            <a:srgbClr val="002060"/>
          </a:solidFill>
        </p:spPr>
        <p:txBody>
          <a:bodyPr anchor="ctr"/>
          <a:lstStyle/>
          <a:p>
            <a:r>
              <a:rPr lang="en-US" spc="0">
                <a:solidFill>
                  <a:schemeClr val="bg1"/>
                </a:solidFill>
              </a:rPr>
              <a:t> </a:t>
            </a:r>
            <a:r>
              <a:rPr lang="en-US" spc="0">
                <a:solidFill>
                  <a:schemeClr val="bg1"/>
                </a:solidFill>
                <a:latin typeface="Montserrat" pitchFamily="2" charset="77"/>
              </a:rPr>
              <a:t>What This Exploration Entails</a:t>
            </a:r>
          </a:p>
        </p:txBody>
      </p:sp>
      <p:sp>
        <p:nvSpPr>
          <p:cNvPr id="2" name="Footer Placeholder 2">
            <a:extLst>
              <a:ext uri="{FF2B5EF4-FFF2-40B4-BE49-F238E27FC236}">
                <a16:creationId xmlns:a16="http://schemas.microsoft.com/office/drawing/2014/main" id="{C85D01D8-BE42-C537-DDA0-09896BF52602}"/>
              </a:ext>
            </a:extLst>
          </p:cNvPr>
          <p:cNvSpPr txBox="1">
            <a:spLocks/>
          </p:cNvSpPr>
          <p:nvPr/>
        </p:nvSpPr>
        <p:spPr>
          <a:xfrm rot="16200000">
            <a:off x="-3758604" y="4870407"/>
            <a:ext cx="8534432" cy="547772"/>
          </a:xfrm>
        </p:spPr>
        <p:txBody>
          <a:bodyPr/>
          <a:lstStyle>
            <a:defPPr>
              <a:defRPr lang="en-US"/>
            </a:defPPr>
            <a:lvl1pPr marL="0" algn="l" defTabSz="457200" rtl="0" eaLnBrk="1" latinLnBrk="0" hangingPunct="1">
              <a:defRPr sz="1800" kern="1200">
                <a:solidFill>
                  <a:schemeClr val="tx1"/>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spc="300">
                <a:solidFill>
                  <a:schemeClr val="bg1"/>
                </a:solidFill>
              </a:rPr>
              <a:t>SEED COLLABORATIVE</a:t>
            </a:r>
          </a:p>
        </p:txBody>
      </p:sp>
    </p:spTree>
    <p:extLst>
      <p:ext uri="{BB962C8B-B14F-4D97-AF65-F5344CB8AC3E}">
        <p14:creationId xmlns:p14="http://schemas.microsoft.com/office/powerpoint/2010/main" val="713739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6D88A-6C75-8645-BD2D-E9B3EC571C69}"/>
              </a:ext>
            </a:extLst>
          </p:cNvPr>
          <p:cNvSpPr>
            <a:spLocks noGrp="1"/>
          </p:cNvSpPr>
          <p:nvPr>
            <p:ph idx="1"/>
          </p:nvPr>
        </p:nvSpPr>
        <p:spPr>
          <a:xfrm>
            <a:off x="6418118" y="1341117"/>
            <a:ext cx="11772743" cy="8348006"/>
          </a:xfrm>
          <a:noFill/>
        </p:spPr>
        <p:txBody>
          <a:bodyPr anchor="t">
            <a:noAutofit/>
          </a:bodyPr>
          <a:lstStyle/>
          <a:p>
            <a:pPr marR="0" lvl="0">
              <a:lnSpc>
                <a:spcPct val="100000"/>
              </a:lnSpc>
              <a:spcBef>
                <a:spcPts val="0"/>
              </a:spcBef>
              <a:spcAft>
                <a:spcPts val="800"/>
              </a:spcAft>
            </a:pPr>
            <a:endParaRPr lang="en-US" sz="3200" b="1" i="0">
              <a:solidFill>
                <a:srgbClr val="12127E"/>
              </a:solidFill>
              <a:effectLst/>
              <a:latin typeface="Montserrat" pitchFamily="2" charset="77"/>
              <a:ea typeface="Times New Roman" panose="02020603050405020304" pitchFamily="18" charset="0"/>
              <a:cs typeface="Times New Roman" panose="02020603050405020304" pitchFamily="18" charset="0"/>
            </a:endParaRPr>
          </a:p>
          <a:p>
            <a:pPr marR="0" lvl="0">
              <a:lnSpc>
                <a:spcPct val="100000"/>
              </a:lnSpc>
              <a:spcBef>
                <a:spcPts val="0"/>
              </a:spcBef>
              <a:spcAft>
                <a:spcPts val="800"/>
              </a:spcAft>
            </a:pPr>
            <a:endParaRPr lang="en-US" sz="3200" b="1" i="0">
              <a:solidFill>
                <a:srgbClr val="12127E"/>
              </a:solidFill>
              <a:effectLst/>
              <a:latin typeface="Montserrat" pitchFamily="2" charset="77"/>
              <a:ea typeface="Times New Roman" panose="02020603050405020304" pitchFamily="18" charset="0"/>
              <a:cs typeface="Times New Roman" panose="02020603050405020304" pitchFamily="18" charset="0"/>
            </a:endParaRPr>
          </a:p>
          <a:p>
            <a:pPr marL="457200" marR="0" indent="-457200">
              <a:spcBef>
                <a:spcPts val="0"/>
              </a:spcBef>
              <a:spcAft>
                <a:spcPts val="0"/>
              </a:spcAft>
              <a:buFont typeface="Arial" panose="020B0604020202020204" pitchFamily="34" charset="0"/>
              <a:buChar char="•"/>
            </a:pPr>
            <a:r>
              <a:rPr lang="en-US" sz="3200" i="1" kern="100">
                <a:solidFill>
                  <a:srgbClr val="12127E"/>
                </a:solidFill>
                <a:effectLst/>
                <a:latin typeface="Montserrat" pitchFamily="2" charset="77"/>
                <a:ea typeface="Calibri" panose="020F0502020204030204" pitchFamily="34" charset="0"/>
                <a:cs typeface="Times New Roman" panose="02020603050405020304" pitchFamily="18" charset="0"/>
              </a:rPr>
              <a:t>Opportunity to provide input on how </a:t>
            </a:r>
            <a:r>
              <a:rPr lang="en-US" sz="3200" i="1" kern="100">
                <a:solidFill>
                  <a:srgbClr val="12127E"/>
                </a:solidFill>
                <a:effectLst/>
                <a:highlight>
                  <a:srgbClr val="FFFFFF"/>
                </a:highlight>
                <a:latin typeface="Montserrat" pitchFamily="2" charset="77"/>
                <a:ea typeface="Calibri" panose="020F0502020204030204" pitchFamily="34" charset="0"/>
                <a:cs typeface="Times New Roman" panose="02020603050405020304" pitchFamily="18" charset="0"/>
              </a:rPr>
              <a:t>to bring about greater access and equitable outcomes to the young children and families HMG serves</a:t>
            </a:r>
          </a:p>
          <a:p>
            <a:pPr marR="0">
              <a:spcBef>
                <a:spcPts val="0"/>
              </a:spcBef>
              <a:spcAft>
                <a:spcPts val="0"/>
              </a:spcAft>
            </a:pPr>
            <a:endParaRPr lang="en-US" sz="3200" kern="100">
              <a:solidFill>
                <a:srgbClr val="12127E"/>
              </a:solidFill>
              <a:highlight>
                <a:srgbClr val="FFFFFF"/>
              </a:highlight>
              <a:latin typeface="Montserrat" pitchFamily="2" charset="77"/>
              <a:ea typeface="Calibri" panose="020F0502020204030204" pitchFamily="34" charset="0"/>
              <a:cs typeface="Times New Roman" panose="02020603050405020304" pitchFamily="18" charset="0"/>
            </a:endParaRPr>
          </a:p>
          <a:p>
            <a:pPr marR="0">
              <a:spcBef>
                <a:spcPts val="0"/>
              </a:spcBef>
              <a:spcAft>
                <a:spcPts val="0"/>
              </a:spcAft>
            </a:pPr>
            <a:endParaRPr lang="en-US" sz="3200" kern="100">
              <a:solidFill>
                <a:srgbClr val="12127E"/>
              </a:solidFill>
              <a:highlight>
                <a:srgbClr val="FFFFFF"/>
              </a:highlight>
              <a:latin typeface="Montserrat" pitchFamily="2" charset="77"/>
              <a:ea typeface="Calibri" panose="020F0502020204030204" pitchFamily="34" charset="0"/>
              <a:cs typeface="Times New Roman" panose="02020603050405020304" pitchFamily="18" charset="0"/>
            </a:endParaRPr>
          </a:p>
          <a:p>
            <a:pPr marR="0">
              <a:spcBef>
                <a:spcPts val="0"/>
              </a:spcBef>
              <a:spcAft>
                <a:spcPts val="0"/>
              </a:spcAft>
            </a:pPr>
            <a:endParaRPr lang="en-US" sz="3200" kern="100">
              <a:solidFill>
                <a:srgbClr val="12127E"/>
              </a:solidFill>
              <a:highlight>
                <a:srgbClr val="FFFFFF"/>
              </a:highlight>
              <a:latin typeface="Montserrat" pitchFamily="2" charset="77"/>
              <a:ea typeface="Calibri" panose="020F0502020204030204" pitchFamily="34" charset="0"/>
              <a:cs typeface="Times New Roman" panose="02020603050405020304" pitchFamily="18" charset="0"/>
            </a:endParaRPr>
          </a:p>
          <a:p>
            <a:pPr marR="0">
              <a:spcBef>
                <a:spcPts val="0"/>
              </a:spcBef>
              <a:spcAft>
                <a:spcPts val="0"/>
              </a:spcAft>
            </a:pPr>
            <a:r>
              <a:rPr lang="en-US" sz="3200" b="1" i="1" kern="100">
                <a:solidFill>
                  <a:srgbClr val="12127E"/>
                </a:solidFill>
                <a:effectLst/>
                <a:latin typeface="Montserrat" pitchFamily="2" charset="77"/>
                <a:ea typeface="Calibri" panose="020F0502020204030204" pitchFamily="34" charset="0"/>
                <a:cs typeface="Times New Roman" panose="02020603050405020304" pitchFamily="18" charset="0"/>
              </a:rPr>
              <a:t>Why HMG stakeholders should engage?</a:t>
            </a:r>
            <a:endParaRPr lang="en-US" sz="3200" b="1" kern="100">
              <a:solidFill>
                <a:srgbClr val="12127E"/>
              </a:solidFill>
              <a:latin typeface="Montserrat" pitchFamily="2" charset="77"/>
              <a:ea typeface="Calibri" panose="020F0502020204030204" pitchFamily="34" charset="0"/>
              <a:cs typeface="Times New Roman" panose="02020603050405020304" pitchFamily="18" charset="0"/>
            </a:endParaRPr>
          </a:p>
          <a:p>
            <a:pPr marR="0">
              <a:spcBef>
                <a:spcPts val="0"/>
              </a:spcBef>
              <a:spcAft>
                <a:spcPts val="0"/>
              </a:spcAft>
            </a:pPr>
            <a:endParaRPr lang="en-US" sz="3200" b="1" i="1"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R="0">
              <a:spcBef>
                <a:spcPts val="0"/>
              </a:spcBef>
              <a:spcAft>
                <a:spcPts val="0"/>
              </a:spcAft>
            </a:pPr>
            <a:endParaRPr lang="en-US" sz="3200" b="1" i="1"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L="457200" marR="0" indent="-457200">
              <a:spcBef>
                <a:spcPts val="0"/>
              </a:spcBef>
              <a:spcAft>
                <a:spcPts val="0"/>
              </a:spcAft>
              <a:buFont typeface="Arial" panose="020B0604020202020204" pitchFamily="34" charset="0"/>
              <a:buChar char="•"/>
            </a:pPr>
            <a:r>
              <a:rPr lang="en-US" sz="3200" i="1" kern="100">
                <a:solidFill>
                  <a:srgbClr val="12127E"/>
                </a:solidFill>
                <a:effectLst/>
                <a:latin typeface="Montserrat" pitchFamily="2" charset="77"/>
                <a:ea typeface="Calibri" panose="020F0502020204030204" pitchFamily="34" charset="0"/>
                <a:cs typeface="Times New Roman" panose="02020603050405020304" pitchFamily="18" charset="0"/>
              </a:rPr>
              <a:t>You </a:t>
            </a:r>
            <a:r>
              <a:rPr lang="en-US" sz="3200" i="1" kern="100">
                <a:solidFill>
                  <a:srgbClr val="12127E"/>
                </a:solidFill>
                <a:effectLst/>
                <a:highlight>
                  <a:srgbClr val="FFFFFF"/>
                </a:highlight>
                <a:latin typeface="Montserrat" pitchFamily="2" charset="77"/>
                <a:ea typeface="Calibri" panose="020F0502020204030204" pitchFamily="34" charset="0"/>
                <a:cs typeface="Times New Roman" panose="02020603050405020304" pitchFamily="18" charset="0"/>
              </a:rPr>
              <a:t>have the most familiarity with the planning, implementation, and evaluation of your HMG system’s equity work</a:t>
            </a:r>
            <a:endParaRPr lang="en-US" sz="320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marR="0">
              <a:spcBef>
                <a:spcPts val="0"/>
              </a:spcBef>
              <a:spcAft>
                <a:spcPts val="0"/>
              </a:spcAft>
            </a:pPr>
            <a:endParaRPr lang="en-US" sz="320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a:lnSpc>
                <a:spcPct val="150000"/>
              </a:lnSpc>
            </a:pPr>
            <a:br>
              <a:rPr lang="en-US" i="0"/>
            </a:br>
            <a:endParaRPr lang="en-US" i="0"/>
          </a:p>
        </p:txBody>
      </p:sp>
      <p:sp>
        <p:nvSpPr>
          <p:cNvPr id="6" name="Title 1">
            <a:extLst>
              <a:ext uri="{FF2B5EF4-FFF2-40B4-BE49-F238E27FC236}">
                <a16:creationId xmlns:a16="http://schemas.microsoft.com/office/drawing/2014/main" id="{6144BA1F-02BE-7F49-A158-6E80FAD48AF5}"/>
              </a:ext>
            </a:extLst>
          </p:cNvPr>
          <p:cNvSpPr>
            <a:spLocks noGrp="1"/>
          </p:cNvSpPr>
          <p:nvPr>
            <p:ph type="title"/>
          </p:nvPr>
        </p:nvSpPr>
        <p:spPr>
          <a:xfrm>
            <a:off x="966116" y="1341117"/>
            <a:ext cx="5017396" cy="7606353"/>
          </a:xfrm>
          <a:solidFill>
            <a:srgbClr val="002060"/>
          </a:solidFill>
        </p:spPr>
        <p:txBody>
          <a:bodyPr anchor="ctr"/>
          <a:lstStyle/>
          <a:p>
            <a:r>
              <a:rPr lang="en-US" spc="0">
                <a:solidFill>
                  <a:schemeClr val="bg1"/>
                </a:solidFill>
              </a:rPr>
              <a:t> </a:t>
            </a:r>
            <a:r>
              <a:rPr lang="en-US" spc="0">
                <a:solidFill>
                  <a:schemeClr val="bg1"/>
                </a:solidFill>
                <a:latin typeface="Montserrat" pitchFamily="2" charset="77"/>
              </a:rPr>
              <a:t>The Opportunity This Exploration Creates for HMG Systems</a:t>
            </a:r>
          </a:p>
        </p:txBody>
      </p:sp>
      <p:sp>
        <p:nvSpPr>
          <p:cNvPr id="2" name="Footer Placeholder 2">
            <a:extLst>
              <a:ext uri="{FF2B5EF4-FFF2-40B4-BE49-F238E27FC236}">
                <a16:creationId xmlns:a16="http://schemas.microsoft.com/office/drawing/2014/main" id="{C85D01D8-BE42-C537-DDA0-09896BF52602}"/>
              </a:ext>
            </a:extLst>
          </p:cNvPr>
          <p:cNvSpPr txBox="1">
            <a:spLocks/>
          </p:cNvSpPr>
          <p:nvPr/>
        </p:nvSpPr>
        <p:spPr>
          <a:xfrm rot="16200000">
            <a:off x="-3758604" y="4870407"/>
            <a:ext cx="8534432" cy="547772"/>
          </a:xfrm>
        </p:spPr>
        <p:txBody>
          <a:bodyPr/>
          <a:lstStyle>
            <a:defPPr>
              <a:defRPr lang="en-US"/>
            </a:defPPr>
            <a:lvl1pPr marL="0" algn="l" defTabSz="457200" rtl="0" eaLnBrk="1" latinLnBrk="0" hangingPunct="1">
              <a:defRPr sz="1800" kern="1200">
                <a:solidFill>
                  <a:schemeClr val="tx1"/>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spc="300">
                <a:solidFill>
                  <a:schemeClr val="bg1"/>
                </a:solidFill>
              </a:rPr>
              <a:t>SEED COLLABORATIVE</a:t>
            </a:r>
          </a:p>
        </p:txBody>
      </p:sp>
    </p:spTree>
    <p:extLst>
      <p:ext uri="{BB962C8B-B14F-4D97-AF65-F5344CB8AC3E}">
        <p14:creationId xmlns:p14="http://schemas.microsoft.com/office/powerpoint/2010/main" val="1720057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6D88A-6C75-8645-BD2D-E9B3EC571C69}"/>
              </a:ext>
            </a:extLst>
          </p:cNvPr>
          <p:cNvSpPr>
            <a:spLocks noGrp="1"/>
          </p:cNvSpPr>
          <p:nvPr>
            <p:ph idx="1"/>
          </p:nvPr>
        </p:nvSpPr>
        <p:spPr>
          <a:xfrm>
            <a:off x="6418118" y="1341117"/>
            <a:ext cx="11772743" cy="8348006"/>
          </a:xfrm>
          <a:noFill/>
        </p:spPr>
        <p:txBody>
          <a:bodyPr anchor="t">
            <a:noAutofit/>
          </a:bodyPr>
          <a:lstStyle/>
          <a:p>
            <a:pPr marR="0" lvl="0">
              <a:lnSpc>
                <a:spcPct val="100000"/>
              </a:lnSpc>
              <a:spcBef>
                <a:spcPts val="0"/>
              </a:spcBef>
              <a:spcAft>
                <a:spcPts val="800"/>
              </a:spcAft>
            </a:pPr>
            <a:endParaRPr lang="en-US" sz="3200" b="1" i="0">
              <a:solidFill>
                <a:srgbClr val="12127E"/>
              </a:solidFill>
              <a:effectLst/>
              <a:latin typeface="Montserrat" pitchFamily="2" charset="77"/>
              <a:ea typeface="Times New Roman" panose="02020603050405020304" pitchFamily="18" charset="0"/>
              <a:cs typeface="Times New Roman" panose="02020603050405020304" pitchFamily="18" charset="0"/>
            </a:endParaRPr>
          </a:p>
          <a:p>
            <a:pPr marR="0" lvl="0">
              <a:lnSpc>
                <a:spcPct val="100000"/>
              </a:lnSpc>
              <a:spcBef>
                <a:spcPts val="0"/>
              </a:spcBef>
              <a:spcAft>
                <a:spcPts val="800"/>
              </a:spcAft>
            </a:pPr>
            <a:r>
              <a:rPr lang="en-US" sz="3200" i="0">
                <a:solidFill>
                  <a:srgbClr val="12127E"/>
                </a:solidFill>
                <a:latin typeface="Montserrat" pitchFamily="2" charset="77"/>
              </a:rPr>
              <a:t>You decide who engages.  Please ensure it is individuals who are most aware and involved in </a:t>
            </a:r>
            <a:r>
              <a:rPr lang="en-US" sz="3200" b="0" i="0" u="none" strike="noStrike">
                <a:solidFill>
                  <a:srgbClr val="12127E"/>
                </a:solidFill>
                <a:effectLst/>
                <a:latin typeface="Montserrat" pitchFamily="2" charset="77"/>
              </a:rPr>
              <a:t>promoting equity through HMG. This could include but is not limited to:</a:t>
            </a:r>
          </a:p>
          <a:p>
            <a:pPr marL="457200" marR="0" lvl="0" indent="-457200">
              <a:lnSpc>
                <a:spcPct val="100000"/>
              </a:lnSpc>
              <a:spcBef>
                <a:spcPts val="0"/>
              </a:spcBef>
              <a:spcAft>
                <a:spcPts val="800"/>
              </a:spcAft>
              <a:buFont typeface="Arial" panose="020B0604020202020204" pitchFamily="34" charset="0"/>
              <a:buChar char="•"/>
            </a:pPr>
            <a:endParaRPr lang="en-US" sz="3200" b="1" i="0">
              <a:solidFill>
                <a:srgbClr val="12127E"/>
              </a:solidFill>
              <a:effectLst/>
              <a:latin typeface="Montserrat" pitchFamily="2" charset="77"/>
              <a:ea typeface="Times New Roman" panose="02020603050405020304" pitchFamily="18" charset="0"/>
              <a:cs typeface="Times New Roman" panose="02020603050405020304" pitchFamily="18" charset="0"/>
            </a:endParaRPr>
          </a:p>
          <a:p>
            <a:pPr marL="0" marR="0" algn="l">
              <a:spcBef>
                <a:spcPts val="0"/>
              </a:spcBef>
              <a:spcAft>
                <a:spcPts val="0"/>
              </a:spcAft>
              <a:buFont typeface="Arial" panose="020B0604020202020204" pitchFamily="34" charset="0"/>
              <a:buChar char="•"/>
            </a:pPr>
            <a:r>
              <a:rPr lang="en-US" sz="3200" b="0" i="0" u="none" strike="noStrike">
                <a:solidFill>
                  <a:srgbClr val="12127E"/>
                </a:solidFill>
                <a:effectLst/>
                <a:latin typeface="Montserrat" pitchFamily="2" charset="77"/>
              </a:rPr>
              <a:t> HMG leads </a:t>
            </a:r>
          </a:p>
          <a:p>
            <a:pPr marL="0" marR="0" algn="l">
              <a:spcBef>
                <a:spcPts val="0"/>
              </a:spcBef>
              <a:spcAft>
                <a:spcPts val="0"/>
              </a:spcAft>
              <a:buFont typeface="Arial" panose="020B0604020202020204" pitchFamily="34" charset="0"/>
              <a:buChar char="•"/>
            </a:pPr>
            <a:r>
              <a:rPr lang="en-US" sz="3200" b="0" i="0" u="none" strike="noStrike">
                <a:solidFill>
                  <a:srgbClr val="12127E"/>
                </a:solidFill>
                <a:effectLst/>
                <a:latin typeface="Montserrat" pitchFamily="2" charset="77"/>
              </a:rPr>
              <a:t> HMG Core Component staff</a:t>
            </a:r>
          </a:p>
          <a:p>
            <a:pPr marL="0" marR="0" algn="l">
              <a:spcBef>
                <a:spcPts val="0"/>
              </a:spcBef>
              <a:spcAft>
                <a:spcPts val="0"/>
              </a:spcAft>
              <a:buFont typeface="Arial" panose="020B0604020202020204" pitchFamily="34" charset="0"/>
              <a:buChar char="•"/>
            </a:pPr>
            <a:r>
              <a:rPr lang="en-US" sz="3200" b="0" i="0" u="none" strike="noStrike">
                <a:solidFill>
                  <a:srgbClr val="12127E"/>
                </a:solidFill>
                <a:effectLst/>
                <a:latin typeface="Montserrat" pitchFamily="2" charset="77"/>
              </a:rPr>
              <a:t> Family and community advisory groups or stakeholders who have experienced and interacted with HMG</a:t>
            </a:r>
          </a:p>
          <a:p>
            <a:pPr marL="0" marR="0" algn="l">
              <a:spcBef>
                <a:spcPts val="0"/>
              </a:spcBef>
              <a:spcAft>
                <a:spcPts val="0"/>
              </a:spcAft>
              <a:buFont typeface="Arial" panose="020B0604020202020204" pitchFamily="34" charset="0"/>
              <a:buChar char="•"/>
            </a:pPr>
            <a:r>
              <a:rPr lang="en-US" sz="3200" b="0" i="0" u="none" strike="noStrike">
                <a:solidFill>
                  <a:srgbClr val="12127E"/>
                </a:solidFill>
                <a:effectLst/>
                <a:latin typeface="Montserrat" pitchFamily="2" charset="77"/>
              </a:rPr>
              <a:t> HMG system partners</a:t>
            </a:r>
          </a:p>
          <a:p>
            <a:pPr marL="0" marR="0" algn="l">
              <a:spcBef>
                <a:spcPts val="0"/>
              </a:spcBef>
              <a:spcAft>
                <a:spcPts val="0"/>
              </a:spcAft>
              <a:buFont typeface="Arial" panose="020B0604020202020204" pitchFamily="34" charset="0"/>
              <a:buChar char="•"/>
            </a:pPr>
            <a:r>
              <a:rPr lang="en-US" sz="3200" b="0" i="0" u="none" strike="noStrike">
                <a:solidFill>
                  <a:srgbClr val="12127E"/>
                </a:solidFill>
                <a:effectLst/>
                <a:latin typeface="Montserrat" pitchFamily="2" charset="77"/>
              </a:rPr>
              <a:t> Diversity, equity, inclusion, and belonging leads for HMG</a:t>
            </a:r>
          </a:p>
          <a:p>
            <a:pPr marL="0" marR="0" algn="l">
              <a:spcBef>
                <a:spcPts val="0"/>
              </a:spcBef>
              <a:spcAft>
                <a:spcPts val="0"/>
              </a:spcAft>
              <a:buFont typeface="Arial" panose="020B0604020202020204" pitchFamily="34" charset="0"/>
              <a:buChar char="•"/>
            </a:pPr>
            <a:r>
              <a:rPr lang="en-US" sz="3200" b="0" i="0" u="none" strike="noStrike">
                <a:solidFill>
                  <a:srgbClr val="12127E"/>
                </a:solidFill>
                <a:effectLst/>
                <a:latin typeface="Montserrat" pitchFamily="2" charset="77"/>
              </a:rPr>
              <a:t> HMG data collection leads</a:t>
            </a:r>
          </a:p>
          <a:p>
            <a:pPr marL="0" marR="0" algn="l">
              <a:spcBef>
                <a:spcPts val="0"/>
              </a:spcBef>
              <a:spcAft>
                <a:spcPts val="0"/>
              </a:spcAft>
              <a:buFont typeface="Arial" panose="020B0604020202020204" pitchFamily="34" charset="0"/>
              <a:buChar char="•"/>
            </a:pPr>
            <a:r>
              <a:rPr lang="en-US" sz="3200" b="0" i="0" u="none" strike="noStrike">
                <a:solidFill>
                  <a:srgbClr val="12127E"/>
                </a:solidFill>
                <a:effectLst/>
                <a:latin typeface="Montserrat" pitchFamily="2" charset="77"/>
              </a:rPr>
              <a:t> Elected officials/HMG advocates/ambassadors</a:t>
            </a:r>
          </a:p>
          <a:p>
            <a:pPr marL="0" marR="0" algn="l">
              <a:spcBef>
                <a:spcPts val="0"/>
              </a:spcBef>
              <a:spcAft>
                <a:spcPts val="0"/>
              </a:spcAft>
              <a:buFont typeface="Arial" panose="020B0604020202020204" pitchFamily="34" charset="0"/>
              <a:buChar char="•"/>
            </a:pPr>
            <a:r>
              <a:rPr lang="en-US" sz="3200" b="0" i="0" u="none" strike="noStrike">
                <a:solidFill>
                  <a:srgbClr val="12127E"/>
                </a:solidFill>
                <a:effectLst/>
                <a:latin typeface="Montserrat" pitchFamily="2" charset="77"/>
              </a:rPr>
              <a:t> Key partners whose buy-in is critical to the success of equity work</a:t>
            </a:r>
          </a:p>
          <a:p>
            <a:pPr marR="0">
              <a:spcBef>
                <a:spcPts val="0"/>
              </a:spcBef>
              <a:spcAft>
                <a:spcPts val="0"/>
              </a:spcAft>
            </a:pPr>
            <a:endParaRPr lang="en-US" sz="3200" kern="100">
              <a:solidFill>
                <a:srgbClr val="12127E"/>
              </a:solidFill>
              <a:effectLst/>
              <a:latin typeface="Montserrat" pitchFamily="2" charset="77"/>
              <a:ea typeface="Calibri" panose="020F0502020204030204" pitchFamily="34" charset="0"/>
              <a:cs typeface="Times New Roman" panose="02020603050405020304" pitchFamily="18" charset="0"/>
            </a:endParaRPr>
          </a:p>
          <a:p>
            <a:pPr>
              <a:lnSpc>
                <a:spcPct val="150000"/>
              </a:lnSpc>
            </a:pPr>
            <a:br>
              <a:rPr lang="en-US" i="0"/>
            </a:br>
            <a:endParaRPr lang="en-US" i="0"/>
          </a:p>
        </p:txBody>
      </p:sp>
      <p:sp>
        <p:nvSpPr>
          <p:cNvPr id="6" name="Title 1">
            <a:extLst>
              <a:ext uri="{FF2B5EF4-FFF2-40B4-BE49-F238E27FC236}">
                <a16:creationId xmlns:a16="http://schemas.microsoft.com/office/drawing/2014/main" id="{6144BA1F-02BE-7F49-A158-6E80FAD48AF5}"/>
              </a:ext>
            </a:extLst>
          </p:cNvPr>
          <p:cNvSpPr>
            <a:spLocks noGrp="1"/>
          </p:cNvSpPr>
          <p:nvPr>
            <p:ph type="title"/>
          </p:nvPr>
        </p:nvSpPr>
        <p:spPr>
          <a:xfrm>
            <a:off x="966116" y="1341117"/>
            <a:ext cx="5017396" cy="7606353"/>
          </a:xfrm>
          <a:solidFill>
            <a:srgbClr val="002060"/>
          </a:solidFill>
        </p:spPr>
        <p:txBody>
          <a:bodyPr anchor="ctr"/>
          <a:lstStyle/>
          <a:p>
            <a:r>
              <a:rPr lang="en-US" spc="0">
                <a:solidFill>
                  <a:schemeClr val="bg1"/>
                </a:solidFill>
              </a:rPr>
              <a:t> </a:t>
            </a:r>
            <a:r>
              <a:rPr lang="en-US" spc="0">
                <a:solidFill>
                  <a:schemeClr val="bg1"/>
                </a:solidFill>
                <a:latin typeface="Montserrat" pitchFamily="2" charset="77"/>
              </a:rPr>
              <a:t>Which HMG Stakeholders Should Engage</a:t>
            </a:r>
          </a:p>
        </p:txBody>
      </p:sp>
      <p:sp>
        <p:nvSpPr>
          <p:cNvPr id="2" name="Footer Placeholder 2">
            <a:extLst>
              <a:ext uri="{FF2B5EF4-FFF2-40B4-BE49-F238E27FC236}">
                <a16:creationId xmlns:a16="http://schemas.microsoft.com/office/drawing/2014/main" id="{C85D01D8-BE42-C537-DDA0-09896BF52602}"/>
              </a:ext>
            </a:extLst>
          </p:cNvPr>
          <p:cNvSpPr txBox="1">
            <a:spLocks/>
          </p:cNvSpPr>
          <p:nvPr/>
        </p:nvSpPr>
        <p:spPr>
          <a:xfrm rot="16200000">
            <a:off x="-3758604" y="4870407"/>
            <a:ext cx="8534432" cy="547772"/>
          </a:xfrm>
        </p:spPr>
        <p:txBody>
          <a:bodyPr/>
          <a:lstStyle>
            <a:defPPr>
              <a:defRPr lang="en-US"/>
            </a:defPPr>
            <a:lvl1pPr marL="0" algn="l" defTabSz="457200" rtl="0" eaLnBrk="1" latinLnBrk="0" hangingPunct="1">
              <a:defRPr sz="1800" kern="1200">
                <a:solidFill>
                  <a:schemeClr val="tx1"/>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spc="300">
                <a:solidFill>
                  <a:schemeClr val="bg1"/>
                </a:solidFill>
              </a:rPr>
              <a:t>SEED COLLABORATIVE</a:t>
            </a:r>
          </a:p>
        </p:txBody>
      </p:sp>
    </p:spTree>
    <p:extLst>
      <p:ext uri="{BB962C8B-B14F-4D97-AF65-F5344CB8AC3E}">
        <p14:creationId xmlns:p14="http://schemas.microsoft.com/office/powerpoint/2010/main" val="14492861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2_Seed Collaborative Presentation Template" id="{E99975E1-E68B-AC4B-9A1B-57A19DAA28EA}" vid="{06CFE5F3-432D-8841-820A-589824D5A5BD}"/>
    </a:ext>
  </a:extLst>
</a:theme>
</file>

<file path=ppt/theme/theme2.xml><?xml version="1.0" encoding="utf-8"?>
<a:theme xmlns:a="http://schemas.openxmlformats.org/drawingml/2006/main" name="2_Office Theme">
  <a:themeElements>
    <a:clrScheme name="Custom 1">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MG National Slide Deck Template_June2022" id="{C645A2E7-95C3-4764-96FA-F14F78CD2644}" vid="{08F03D1D-2ABF-4F77-A6E8-E6289677BB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F03A86CF0B8D849A524BAC857EF8864" ma:contentTypeVersion="18" ma:contentTypeDescription="Create a new document." ma:contentTypeScope="" ma:versionID="d65135d312a486d9f618a29877eda9b0">
  <xsd:schema xmlns:xsd="http://www.w3.org/2001/XMLSchema" xmlns:xs="http://www.w3.org/2001/XMLSchema" xmlns:p="http://schemas.microsoft.com/office/2006/metadata/properties" xmlns:ns2="67982a23-cf54-4d00-8cbc-6d284785ad39" xmlns:ns3="01788380-7e9b-4b9f-aae1-ca04749aec27" targetNamespace="http://schemas.microsoft.com/office/2006/metadata/properties" ma:root="true" ma:fieldsID="6621b75419239cdaff8b1e882d8d72a6" ns2:_="" ns3:_="">
    <xsd:import namespace="67982a23-cf54-4d00-8cbc-6d284785ad39"/>
    <xsd:import namespace="01788380-7e9b-4b9f-aae1-ca04749aec2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982a23-cf54-4d00-8cbc-6d284785ad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e9416da-f6f5-4dd5-b5bf-8a3b1155e40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788380-7e9b-4b9f-aae1-ca04749aec2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159e27a-7d7c-4456-b520-0598d9866814}" ma:internalName="TaxCatchAll" ma:showField="CatchAllData" ma:web="01788380-7e9b-4b9f-aae1-ca04749aec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7982a23-cf54-4d00-8cbc-6d284785ad39">
      <Terms xmlns="http://schemas.microsoft.com/office/infopath/2007/PartnerControls"/>
    </lcf76f155ced4ddcb4097134ff3c332f>
    <TaxCatchAll xmlns="01788380-7e9b-4b9f-aae1-ca04749aec27" xsi:nil="true"/>
    <SharedWithUsers xmlns="01788380-7e9b-4b9f-aae1-ca04749aec27">
      <UserInfo>
        <DisplayName/>
        <AccountId xsi:nil="true"/>
        <AccountType/>
      </UserInfo>
    </SharedWithUsers>
    <MediaLengthInSeconds xmlns="67982a23-cf54-4d00-8cbc-6d284785ad39" xsi:nil="true"/>
  </documentManagement>
</p:properties>
</file>

<file path=customXml/itemProps1.xml><?xml version="1.0" encoding="utf-8"?>
<ds:datastoreItem xmlns:ds="http://schemas.openxmlformats.org/officeDocument/2006/customXml" ds:itemID="{E5E8C28A-12DD-4F5D-932A-38B3FECB8349}">
  <ds:schemaRefs>
    <ds:schemaRef ds:uri="http://schemas.microsoft.com/sharepoint/v3/contenttype/forms"/>
  </ds:schemaRefs>
</ds:datastoreItem>
</file>

<file path=customXml/itemProps2.xml><?xml version="1.0" encoding="utf-8"?>
<ds:datastoreItem xmlns:ds="http://schemas.openxmlformats.org/officeDocument/2006/customXml" ds:itemID="{75F6182B-8010-4668-82D5-D13EE6296E71}">
  <ds:schemaRefs>
    <ds:schemaRef ds:uri="01788380-7e9b-4b9f-aae1-ca04749aec27"/>
    <ds:schemaRef ds:uri="67982a23-cf54-4d00-8cbc-6d284785ad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CE6BD36-119F-4695-8C5B-5E795D4F98F0}">
  <ds:schemaRefs>
    <ds:schemaRef ds:uri="01788380-7e9b-4b9f-aae1-ca04749aec27"/>
    <ds:schemaRef ds:uri="67982a23-cf54-4d00-8cbc-6d284785ad3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NSACH TU Practice Meeting #1 Deck_ver1</Template>
  <Application>Microsoft Office PowerPoint</Application>
  <PresentationFormat>Custom</PresentationFormat>
  <Slides>21</Slides>
  <Notes>15</Notes>
  <HiddenSlides>0</HiddenSlide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2_Office Theme</vt:lpstr>
      <vt:lpstr>Title</vt:lpstr>
      <vt:lpstr>Welcome and Introductions</vt:lpstr>
      <vt:lpstr>Welcome and Introductions</vt:lpstr>
      <vt:lpstr>Agenda</vt:lpstr>
      <vt:lpstr>Why Are You Here</vt:lpstr>
      <vt:lpstr> What This Exploration Entails</vt:lpstr>
      <vt:lpstr> What This Exploration Entails</vt:lpstr>
      <vt:lpstr> The Opportunity This Exploration Creates for HMG Systems</vt:lpstr>
      <vt:lpstr> Which HMG Stakeholders Should Engage</vt:lpstr>
      <vt:lpstr>TU Exploration Outline</vt:lpstr>
      <vt:lpstr>PowerPoint Presentation</vt:lpstr>
      <vt:lpstr>TU Exploration Outline</vt:lpstr>
      <vt:lpstr>PowerPoint Presentation</vt:lpstr>
      <vt:lpstr> Equity</vt:lpstr>
      <vt:lpstr> Inclusion</vt:lpstr>
      <vt:lpstr> Belonging</vt:lpstr>
      <vt:lpstr> What is Targeted Universalism</vt:lpstr>
      <vt:lpstr> Why Targeted Universalism?</vt:lpstr>
      <vt:lpstr>Closing and Next Steps</vt:lpstr>
      <vt:lpstr>Closing and 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Rodas Hailu</dc:creator>
  <cp:revision>1</cp:revision>
  <dcterms:created xsi:type="dcterms:W3CDTF">2024-01-13T00:04:26Z</dcterms:created>
  <dcterms:modified xsi:type="dcterms:W3CDTF">2024-04-18T19:59:35Z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0x0101007F03A86CF0B8D849A524BAC857EF8864</vt:lpwstr>
  </property>
  <property fmtid="{D5CDD505-2E9C-101B-9397-08002B2CF9AE}" pid="3" name="Order">
    <vt:r8>210500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