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5"/>
  </p:notesMasterIdLst>
  <p:sldIdLst>
    <p:sldId id="480" r:id="rId3"/>
    <p:sldId id="470" r:id="rId4"/>
    <p:sldId id="472" r:id="rId5"/>
    <p:sldId id="473" r:id="rId6"/>
    <p:sldId id="475" r:id="rId7"/>
    <p:sldId id="474" r:id="rId8"/>
    <p:sldId id="465" r:id="rId9"/>
    <p:sldId id="476" r:id="rId10"/>
    <p:sldId id="430" r:id="rId11"/>
    <p:sldId id="477" r:id="rId12"/>
    <p:sldId id="478" r:id="rId13"/>
    <p:sldId id="4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45E"/>
    <a:srgbClr val="FDD756"/>
    <a:srgbClr val="3CB4E5"/>
    <a:srgbClr val="863399"/>
    <a:srgbClr val="E0592A"/>
    <a:srgbClr val="DCDCDC"/>
    <a:srgbClr val="D8D8D8"/>
    <a:srgbClr val="D7A8E2"/>
    <a:srgbClr val="677480"/>
    <a:srgbClr val="B5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09" autoAdjust="0"/>
  </p:normalViewPr>
  <p:slideViewPr>
    <p:cSldViewPr>
      <p:cViewPr varScale="1">
        <p:scale>
          <a:sx n="82" d="100"/>
          <a:sy n="82" d="100"/>
        </p:scale>
        <p:origin x="72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C75769-AB2C-4D76-B603-13419095406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9A11C-EAA3-4787-8439-4BAB296292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3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9A11C-EAA3-4787-8439-4BAB296292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42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131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8097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373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4423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77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2200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0563" y="1193800"/>
            <a:ext cx="5721350" cy="321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902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6444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dirty="0">
                <a:latin typeface="+mn-lt"/>
              </a:rPr>
              <a:t>There are 21 ASQ-3 intervals. Note that intervals are spaced 2 months apart until 24 months, 3 months apart from 24-36 months, and 6 months apart from 36-60 months. </a:t>
            </a:r>
          </a:p>
          <a:p>
            <a:pPr>
              <a:defRPr/>
            </a:pPr>
            <a:endParaRPr lang="en-US" sz="1200" dirty="0">
              <a:latin typeface="+mn-lt"/>
            </a:endParaRPr>
          </a:p>
          <a:p>
            <a:pPr>
              <a:defRPr/>
            </a:pPr>
            <a:r>
              <a:rPr lang="en-US" sz="1200" dirty="0">
                <a:latin typeface="+mn-lt"/>
              </a:rPr>
              <a:t>The 9 month interval was designed for health care providers who do 9 month well baby check-ups.  It has the same items as the 10 month questionnaire (would recommend only using this interval in health settings to coordinate with well child check-ups).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/>
                </a:solidFill>
              </a:rPr>
              <a:t>If a child falls in between an age then there are “window’s” listed at the top of each ASQ</a:t>
            </a:r>
          </a:p>
          <a:p>
            <a:pPr fontAlgn="base"/>
            <a:endParaRPr lang="en-US" dirty="0"/>
          </a:p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B2421-AB13-4E6D-B272-F0D92E7BBE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812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2869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8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4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0"/>
            <a:ext cx="12192000" cy="53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914400" y="2111123"/>
            <a:ext cx="10363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914400" y="3786737"/>
            <a:ext cx="10363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4063605" y="53238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0" name="Google Shape;20;p3"/>
          <p:cNvSpPr/>
          <p:nvPr/>
        </p:nvSpPr>
        <p:spPr>
          <a:xfrm>
            <a:off x="8128361" y="53238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1" name="Google Shape;21;p3"/>
          <p:cNvSpPr/>
          <p:nvPr/>
        </p:nvSpPr>
        <p:spPr>
          <a:xfrm>
            <a:off x="1" y="53238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-167" y="6440375"/>
            <a:ext cx="12192000" cy="4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7870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1DD02E34-D1C2-4D87-A830-980F467376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7248" y="0"/>
            <a:ext cx="5254752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73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2080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79" name="Google Shape;79;p11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0" name="Google Shape;80;p11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1" name="Google Shape;81;p11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82" name="Google Shape;82;p11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03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469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5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3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58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15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93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CF6B2-945E-4A8D-906D-BD3F97278429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2BBFB-79DE-4DA5-9320-23A9616EE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91600" y="477851"/>
            <a:ext cx="86168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leway"/>
              <a:buNone/>
              <a:defRPr sz="3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91600" y="1831451"/>
            <a:ext cx="8616800" cy="47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30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3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419100"/>
            <a:ext cx="3304689" cy="2047294"/>
          </a:xfrm>
          <a:prstGeom prst="rect">
            <a:avLst/>
          </a:prstGeom>
        </p:spPr>
      </p:pic>
      <p:sp>
        <p:nvSpPr>
          <p:cNvPr id="11" name="Google Shape;80;p14">
            <a:extLst>
              <a:ext uri="{FF2B5EF4-FFF2-40B4-BE49-F238E27FC236}">
                <a16:creationId xmlns:a16="http://schemas.microsoft.com/office/drawing/2014/main" id="{6982F35D-CD4D-405A-B166-9DE432ED7CD8}"/>
              </a:ext>
            </a:extLst>
          </p:cNvPr>
          <p:cNvSpPr txBox="1">
            <a:spLocks/>
          </p:cNvSpPr>
          <p:nvPr/>
        </p:nvSpPr>
        <p:spPr>
          <a:xfrm>
            <a:off x="457200" y="2438400"/>
            <a:ext cx="99822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defTabSz="1219170">
              <a:lnSpc>
                <a:spcPct val="80000"/>
              </a:lnSpc>
              <a:buClr>
                <a:srgbClr val="434343"/>
              </a:buClr>
              <a:defRPr/>
            </a:pPr>
            <a:r>
              <a:rPr lang="en-US" sz="8000" b="1" kern="0" dirty="0">
                <a:solidFill>
                  <a:srgbClr val="3CB4E5"/>
                </a:solidFill>
                <a:latin typeface="Candara" panose="020E0502030303020204" pitchFamily="34" charset="0"/>
              </a:rPr>
              <a:t>An Introduction </a:t>
            </a:r>
            <a:br>
              <a:rPr lang="en-US" sz="8000" b="1" kern="0" dirty="0">
                <a:solidFill>
                  <a:srgbClr val="3CB4E5"/>
                </a:solidFill>
                <a:latin typeface="Candara" panose="020E0502030303020204" pitchFamily="34" charset="0"/>
              </a:rPr>
            </a:br>
            <a:r>
              <a:rPr lang="en-US" sz="8000" b="1" kern="0" dirty="0">
                <a:solidFill>
                  <a:srgbClr val="3CB4E5"/>
                </a:solidFill>
                <a:latin typeface="Candara" panose="020E0502030303020204" pitchFamily="34" charset="0"/>
              </a:rPr>
              <a:t>to Help Me Grow</a:t>
            </a:r>
          </a:p>
          <a:p>
            <a:pPr defTabSz="1219170">
              <a:lnSpc>
                <a:spcPct val="75000"/>
              </a:lnSpc>
              <a:buClr>
                <a:srgbClr val="434343"/>
              </a:buClr>
              <a:defRPr/>
            </a:pPr>
            <a:endParaRPr lang="en-US" sz="400" b="1" kern="0" dirty="0">
              <a:solidFill>
                <a:srgbClr val="863399"/>
              </a:solidFill>
              <a:latin typeface="Candara" panose="020E0502030303020204" pitchFamily="34" charset="0"/>
            </a:endParaRPr>
          </a:p>
          <a:p>
            <a:pPr defTabSz="1219170">
              <a:lnSpc>
                <a:spcPct val="85000"/>
              </a:lnSpc>
              <a:buClr>
                <a:srgbClr val="434343"/>
              </a:buClr>
              <a:defRPr/>
            </a:pPr>
            <a:r>
              <a:rPr lang="en-US" sz="4267" b="1" kern="0" dirty="0">
                <a:solidFill>
                  <a:srgbClr val="863399"/>
                </a:solidFill>
                <a:latin typeface="Candara" panose="020E0502030303020204" pitchFamily="34" charset="0"/>
              </a:rPr>
              <a:t>Your Partner in Promoting Optimal </a:t>
            </a:r>
            <a:br>
              <a:rPr lang="en-US" sz="4267" b="1" kern="0" dirty="0">
                <a:solidFill>
                  <a:srgbClr val="863399"/>
                </a:solidFill>
                <a:latin typeface="Candara" panose="020E0502030303020204" pitchFamily="34" charset="0"/>
              </a:rPr>
            </a:br>
            <a:r>
              <a:rPr lang="en-US" sz="4267" b="1" kern="0" dirty="0">
                <a:solidFill>
                  <a:srgbClr val="863399"/>
                </a:solidFill>
                <a:latin typeface="Candara" panose="020E0502030303020204" pitchFamily="34" charset="0"/>
              </a:rPr>
              <a:t>Early Childhood Health &amp; Development</a:t>
            </a:r>
            <a:endParaRPr lang="en-US" sz="4267" kern="0" dirty="0">
              <a:solidFill>
                <a:srgbClr val="863399"/>
              </a:solidFill>
              <a:latin typeface="Candara" panose="020E0502030303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-1" y="6477000"/>
            <a:ext cx="12192001" cy="381000"/>
            <a:chOff x="-1" y="6400800"/>
            <a:chExt cx="12192001" cy="457200"/>
          </a:xfrm>
        </p:grpSpPr>
        <p:sp>
          <p:nvSpPr>
            <p:cNvPr id="17" name="Google Shape;73;p10"/>
            <p:cNvSpPr/>
            <p:nvPr/>
          </p:nvSpPr>
          <p:spPr>
            <a:xfrm>
              <a:off x="7744201" y="6400800"/>
              <a:ext cx="2404988" cy="457200"/>
            </a:xfrm>
            <a:prstGeom prst="rect">
              <a:avLst/>
            </a:pr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8" name="Google Shape;74;p10"/>
            <p:cNvSpPr/>
            <p:nvPr/>
          </p:nvSpPr>
          <p:spPr>
            <a:xfrm>
              <a:off x="6587712" y="6400800"/>
              <a:ext cx="1191600" cy="457200"/>
            </a:xfrm>
            <a:prstGeom prst="rect">
              <a:avLst/>
            </a:prstGeom>
            <a:solidFill>
              <a:srgbClr val="FDD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9" name="Google Shape;75;p10"/>
            <p:cNvSpPr/>
            <p:nvPr/>
          </p:nvSpPr>
          <p:spPr>
            <a:xfrm>
              <a:off x="-1" y="6400800"/>
              <a:ext cx="2560320" cy="457200"/>
            </a:xfrm>
            <a:prstGeom prst="rect">
              <a:avLst/>
            </a:prstGeom>
            <a:solidFill>
              <a:srgbClr val="8633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0" name="Google Shape;76;p10"/>
            <p:cNvSpPr/>
            <p:nvPr/>
          </p:nvSpPr>
          <p:spPr>
            <a:xfrm>
              <a:off x="2560319" y="6400800"/>
              <a:ext cx="4023360" cy="457200"/>
            </a:xfrm>
            <a:prstGeom prst="rect">
              <a:avLst/>
            </a:prstGeom>
            <a:solidFill>
              <a:srgbClr val="3CB4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21" name="Google Shape;76;p10"/>
            <p:cNvSpPr/>
            <p:nvPr/>
          </p:nvSpPr>
          <p:spPr>
            <a:xfrm>
              <a:off x="10149189" y="6400800"/>
              <a:ext cx="2042811" cy="457200"/>
            </a:xfrm>
            <a:prstGeom prst="rect">
              <a:avLst/>
            </a:prstGeom>
            <a:solidFill>
              <a:srgbClr val="0094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2636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408566" y="228600"/>
            <a:ext cx="11478634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3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Other Services Can HMG </a:t>
            </a:r>
            <a:br>
              <a:rPr lang="en" sz="3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8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 to Primary Care Offices? </a:t>
            </a:r>
            <a:endParaRPr sz="38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408566" y="1600200"/>
            <a:ext cx="7059034" cy="46857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rgbClr val="6774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Blip>
                <a:blip r:embed="rId3"/>
              </a:buBlip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offices with colorful posters from the Talking is Teaching campaign that offer simple prompts parents can use with their children to encourage early literacy.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rgbClr val="6774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Blip>
                <a:blip r:embed="rId3"/>
              </a:buBlip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offices age appropriate developmental books and toys for their patients. </a:t>
            </a:r>
          </a:p>
          <a:p>
            <a:pPr marL="0" indent="0">
              <a:spcAft>
                <a:spcPts val="600"/>
              </a:spcAft>
              <a:buNone/>
            </a:pPr>
            <a:endParaRPr lang="en-US" sz="1800" dirty="0">
              <a:solidFill>
                <a:srgbClr val="6774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Blip>
                <a:blip r:embed="rId3"/>
              </a:buBlip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 with insurance companies and Medicaid programs to increase reimbursements for developmental screenings.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6774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16" y="1997353"/>
            <a:ext cx="1712976" cy="1712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00" y="609655"/>
            <a:ext cx="1712976" cy="17129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652" y="2424062"/>
            <a:ext cx="1650857" cy="18572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 b="13083"/>
          <a:stretch/>
        </p:blipFill>
        <p:spPr>
          <a:xfrm>
            <a:off x="7851660" y="4432683"/>
            <a:ext cx="4201019" cy="2119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728">
            <a:off x="8426563" y="228600"/>
            <a:ext cx="1721614" cy="17216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1181"/>
          <a:stretch/>
        </p:blipFill>
        <p:spPr>
          <a:xfrm>
            <a:off x="7888919" y="3423661"/>
            <a:ext cx="1433087" cy="103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408566" y="381000"/>
            <a:ext cx="11478634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On the HMG Team?</a:t>
            </a:r>
            <a:endParaRPr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59401" y="1676400"/>
            <a:ext cx="11073198" cy="4343400"/>
            <a:chOff x="559401" y="1676400"/>
            <a:chExt cx="11073198" cy="4343400"/>
          </a:xfrm>
        </p:grpSpPr>
        <p:sp>
          <p:nvSpPr>
            <p:cNvPr id="17" name="Google Shape;81;p14">
              <a:extLst>
                <a:ext uri="{FF2B5EF4-FFF2-40B4-BE49-F238E27FC236}">
                  <a16:creationId xmlns:a16="http://schemas.microsoft.com/office/drawing/2014/main" id="{A192CBEF-B145-4E58-BD82-6C399FD33030}"/>
                </a:ext>
              </a:extLst>
            </p:cNvPr>
            <p:cNvSpPr txBox="1">
              <a:spLocks/>
            </p:cNvSpPr>
            <p:nvPr/>
          </p:nvSpPr>
          <p:spPr>
            <a:xfrm>
              <a:off x="8923865" y="4799952"/>
              <a:ext cx="2703817" cy="121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9pPr>
            </a:lstStyle>
            <a:p>
              <a:pPr marL="0" indent="0" defTabSz="914378">
                <a:lnSpc>
                  <a:spcPct val="85000"/>
                </a:lnSpc>
                <a:spcBef>
                  <a:spcPts val="0"/>
                </a:spcBef>
                <a:buClr>
                  <a:srgbClr val="3CB4E5"/>
                </a:buClr>
                <a:buNone/>
              </a:pPr>
              <a:r>
                <a:rPr lang="en-US" sz="1400" b="1" kern="0" dirty="0">
                  <a:solidFill>
                    <a:srgbClr val="3CB4E5"/>
                  </a:solidFill>
                  <a:latin typeface="Arial"/>
                </a:rPr>
                <a:t>Dr. Cynthia Bright</a:t>
              </a:r>
            </a:p>
            <a:p>
              <a:pPr marL="0" indent="0" defTabSz="914378">
                <a:lnSpc>
                  <a:spcPct val="85000"/>
                </a:lnSpc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i="1" kern="0" dirty="0">
                  <a:solidFill>
                    <a:schemeClr val="tx1"/>
                  </a:solidFill>
                  <a:latin typeface="Arial"/>
                </a:rPr>
                <a:t>Physician Liaison</a:t>
              </a: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endParaRPr lang="en-US" sz="800" kern="0" dirty="0">
                <a:solidFill>
                  <a:schemeClr val="tx1"/>
                </a:solidFill>
                <a:latin typeface="Arial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kern="0" cap="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(315) 416-4041</a:t>
              </a:r>
              <a:endParaRPr lang="en-US" sz="800" kern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8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endParaRPr lang="en-US" sz="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1400" kern="0" spc="-1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cbright1@gmail.com</a:t>
              </a:r>
              <a:endParaRPr lang="en-US" sz="1200" kern="0" spc="-10" dirty="0">
                <a:solidFill>
                  <a:srgbClr val="677480"/>
                </a:solidFill>
                <a:latin typeface="Arial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endParaRPr lang="en-US" sz="1200" kern="0" dirty="0">
                <a:solidFill>
                  <a:srgbClr val="2185C5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0D92F6D-4712-4E25-A3D1-295E7841BF22}"/>
                </a:ext>
              </a:extLst>
            </p:cNvPr>
            <p:cNvGrpSpPr/>
            <p:nvPr/>
          </p:nvGrpSpPr>
          <p:grpSpPr>
            <a:xfrm>
              <a:off x="8923865" y="5704356"/>
              <a:ext cx="248771" cy="252374"/>
              <a:chOff x="3922713" y="1905000"/>
              <a:chExt cx="1314450" cy="1333500"/>
            </a:xfrm>
            <a:solidFill>
              <a:srgbClr val="863399"/>
            </a:solidFill>
          </p:grpSpPr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87E39BD9-F405-4A17-A4EF-19233586B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700" y="2873375"/>
                <a:ext cx="1236663" cy="365125"/>
              </a:xfrm>
              <a:custGeom>
                <a:avLst/>
                <a:gdLst>
                  <a:gd name="T0" fmla="*/ 0 w 326"/>
                  <a:gd name="T1" fmla="*/ 96 h 96"/>
                  <a:gd name="T2" fmla="*/ 20 w 326"/>
                  <a:gd name="T3" fmla="*/ 80 h 96"/>
                  <a:gd name="T4" fmla="*/ 101 w 326"/>
                  <a:gd name="T5" fmla="*/ 13 h 96"/>
                  <a:gd name="T6" fmla="*/ 115 w 326"/>
                  <a:gd name="T7" fmla="*/ 1 h 96"/>
                  <a:gd name="T8" fmla="*/ 119 w 326"/>
                  <a:gd name="T9" fmla="*/ 1 h 96"/>
                  <a:gd name="T10" fmla="*/ 155 w 326"/>
                  <a:gd name="T11" fmla="*/ 31 h 96"/>
                  <a:gd name="T12" fmla="*/ 160 w 326"/>
                  <a:gd name="T13" fmla="*/ 35 h 96"/>
                  <a:gd name="T14" fmla="*/ 164 w 326"/>
                  <a:gd name="T15" fmla="*/ 35 h 96"/>
                  <a:gd name="T16" fmla="*/ 175 w 326"/>
                  <a:gd name="T17" fmla="*/ 27 h 96"/>
                  <a:gd name="T18" fmla="*/ 207 w 326"/>
                  <a:gd name="T19" fmla="*/ 1 h 96"/>
                  <a:gd name="T20" fmla="*/ 210 w 326"/>
                  <a:gd name="T21" fmla="*/ 1 h 96"/>
                  <a:gd name="T22" fmla="*/ 277 w 326"/>
                  <a:gd name="T23" fmla="*/ 55 h 96"/>
                  <a:gd name="T24" fmla="*/ 324 w 326"/>
                  <a:gd name="T25" fmla="*/ 95 h 96"/>
                  <a:gd name="T26" fmla="*/ 326 w 326"/>
                  <a:gd name="T27" fmla="*/ 96 h 96"/>
                  <a:gd name="T28" fmla="*/ 0 w 326"/>
                  <a:gd name="T29" fmla="*/ 96 h 96"/>
                  <a:gd name="T30" fmla="*/ 0 w 326"/>
                  <a:gd name="T3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6" h="96">
                    <a:moveTo>
                      <a:pt x="0" y="96"/>
                    </a:moveTo>
                    <a:cubicBezTo>
                      <a:pt x="7" y="90"/>
                      <a:pt x="13" y="85"/>
                      <a:pt x="20" y="80"/>
                    </a:cubicBezTo>
                    <a:cubicBezTo>
                      <a:pt x="47" y="57"/>
                      <a:pt x="74" y="35"/>
                      <a:pt x="101" y="13"/>
                    </a:cubicBezTo>
                    <a:cubicBezTo>
                      <a:pt x="106" y="9"/>
                      <a:pt x="110" y="5"/>
                      <a:pt x="115" y="1"/>
                    </a:cubicBezTo>
                    <a:cubicBezTo>
                      <a:pt x="116" y="0"/>
                      <a:pt x="117" y="0"/>
                      <a:pt x="119" y="1"/>
                    </a:cubicBezTo>
                    <a:cubicBezTo>
                      <a:pt x="131" y="11"/>
                      <a:pt x="143" y="21"/>
                      <a:pt x="155" y="31"/>
                    </a:cubicBezTo>
                    <a:cubicBezTo>
                      <a:pt x="157" y="32"/>
                      <a:pt x="159" y="34"/>
                      <a:pt x="160" y="35"/>
                    </a:cubicBezTo>
                    <a:cubicBezTo>
                      <a:pt x="162" y="36"/>
                      <a:pt x="163" y="36"/>
                      <a:pt x="164" y="35"/>
                    </a:cubicBezTo>
                    <a:cubicBezTo>
                      <a:pt x="168" y="33"/>
                      <a:pt x="171" y="30"/>
                      <a:pt x="175" y="27"/>
                    </a:cubicBezTo>
                    <a:cubicBezTo>
                      <a:pt x="185" y="19"/>
                      <a:pt x="196" y="10"/>
                      <a:pt x="207" y="1"/>
                    </a:cubicBezTo>
                    <a:cubicBezTo>
                      <a:pt x="208" y="0"/>
                      <a:pt x="209" y="0"/>
                      <a:pt x="210" y="1"/>
                    </a:cubicBezTo>
                    <a:cubicBezTo>
                      <a:pt x="232" y="19"/>
                      <a:pt x="254" y="37"/>
                      <a:pt x="277" y="55"/>
                    </a:cubicBezTo>
                    <a:cubicBezTo>
                      <a:pt x="292" y="69"/>
                      <a:pt x="308" y="82"/>
                      <a:pt x="324" y="95"/>
                    </a:cubicBezTo>
                    <a:cubicBezTo>
                      <a:pt x="325" y="95"/>
                      <a:pt x="325" y="96"/>
                      <a:pt x="326" y="96"/>
                    </a:cubicBezTo>
                    <a:cubicBezTo>
                      <a:pt x="217" y="96"/>
                      <a:pt x="109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DB1C6716-AB25-47CD-BD61-E55B89E2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525" y="1905000"/>
                <a:ext cx="1239838" cy="714375"/>
              </a:xfrm>
              <a:custGeom>
                <a:avLst/>
                <a:gdLst>
                  <a:gd name="T0" fmla="*/ 65 w 327"/>
                  <a:gd name="T1" fmla="*/ 64 h 188"/>
                  <a:gd name="T2" fmla="*/ 65 w 327"/>
                  <a:gd name="T3" fmla="*/ 188 h 188"/>
                  <a:gd name="T4" fmla="*/ 64 w 327"/>
                  <a:gd name="T5" fmla="*/ 188 h 188"/>
                  <a:gd name="T6" fmla="*/ 0 w 327"/>
                  <a:gd name="T7" fmla="*/ 135 h 188"/>
                  <a:gd name="T8" fmla="*/ 2 w 327"/>
                  <a:gd name="T9" fmla="*/ 133 h 188"/>
                  <a:gd name="T10" fmla="*/ 42 w 327"/>
                  <a:gd name="T11" fmla="*/ 101 h 188"/>
                  <a:gd name="T12" fmla="*/ 44 w 327"/>
                  <a:gd name="T13" fmla="*/ 96 h 188"/>
                  <a:gd name="T14" fmla="*/ 44 w 327"/>
                  <a:gd name="T15" fmla="*/ 46 h 188"/>
                  <a:gd name="T16" fmla="*/ 44 w 327"/>
                  <a:gd name="T17" fmla="*/ 44 h 188"/>
                  <a:gd name="T18" fmla="*/ 46 w 327"/>
                  <a:gd name="T19" fmla="*/ 44 h 188"/>
                  <a:gd name="T20" fmla="*/ 108 w 327"/>
                  <a:gd name="T21" fmla="*/ 43 h 188"/>
                  <a:gd name="T22" fmla="*/ 112 w 327"/>
                  <a:gd name="T23" fmla="*/ 42 h 188"/>
                  <a:gd name="T24" fmla="*/ 160 w 327"/>
                  <a:gd name="T25" fmla="*/ 2 h 188"/>
                  <a:gd name="T26" fmla="*/ 164 w 327"/>
                  <a:gd name="T27" fmla="*/ 0 h 188"/>
                  <a:gd name="T28" fmla="*/ 179 w 327"/>
                  <a:gd name="T29" fmla="*/ 12 h 188"/>
                  <a:gd name="T30" fmla="*/ 215 w 327"/>
                  <a:gd name="T31" fmla="*/ 42 h 188"/>
                  <a:gd name="T32" fmla="*/ 219 w 327"/>
                  <a:gd name="T33" fmla="*/ 43 h 188"/>
                  <a:gd name="T34" fmla="*/ 281 w 327"/>
                  <a:gd name="T35" fmla="*/ 44 h 188"/>
                  <a:gd name="T36" fmla="*/ 284 w 327"/>
                  <a:gd name="T37" fmla="*/ 44 h 188"/>
                  <a:gd name="T38" fmla="*/ 284 w 327"/>
                  <a:gd name="T39" fmla="*/ 46 h 188"/>
                  <a:gd name="T40" fmla="*/ 284 w 327"/>
                  <a:gd name="T41" fmla="*/ 97 h 188"/>
                  <a:gd name="T42" fmla="*/ 286 w 327"/>
                  <a:gd name="T43" fmla="*/ 100 h 188"/>
                  <a:gd name="T44" fmla="*/ 323 w 327"/>
                  <a:gd name="T45" fmla="*/ 132 h 188"/>
                  <a:gd name="T46" fmla="*/ 323 w 327"/>
                  <a:gd name="T47" fmla="*/ 139 h 188"/>
                  <a:gd name="T48" fmla="*/ 265 w 327"/>
                  <a:gd name="T49" fmla="*/ 187 h 188"/>
                  <a:gd name="T50" fmla="*/ 263 w 327"/>
                  <a:gd name="T51" fmla="*/ 188 h 188"/>
                  <a:gd name="T52" fmla="*/ 263 w 327"/>
                  <a:gd name="T53" fmla="*/ 64 h 188"/>
                  <a:gd name="T54" fmla="*/ 65 w 327"/>
                  <a:gd name="T55" fmla="*/ 6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7" h="188">
                    <a:moveTo>
                      <a:pt x="65" y="64"/>
                    </a:moveTo>
                    <a:cubicBezTo>
                      <a:pt x="65" y="106"/>
                      <a:pt x="65" y="147"/>
                      <a:pt x="65" y="188"/>
                    </a:cubicBezTo>
                    <a:cubicBezTo>
                      <a:pt x="65" y="188"/>
                      <a:pt x="64" y="188"/>
                      <a:pt x="64" y="188"/>
                    </a:cubicBezTo>
                    <a:cubicBezTo>
                      <a:pt x="43" y="170"/>
                      <a:pt x="22" y="153"/>
                      <a:pt x="0" y="135"/>
                    </a:cubicBezTo>
                    <a:cubicBezTo>
                      <a:pt x="1" y="134"/>
                      <a:pt x="2" y="133"/>
                      <a:pt x="2" y="133"/>
                    </a:cubicBezTo>
                    <a:cubicBezTo>
                      <a:pt x="16" y="122"/>
                      <a:pt x="29" y="111"/>
                      <a:pt x="42" y="101"/>
                    </a:cubicBezTo>
                    <a:cubicBezTo>
                      <a:pt x="43" y="99"/>
                      <a:pt x="44" y="98"/>
                      <a:pt x="44" y="96"/>
                    </a:cubicBezTo>
                    <a:cubicBezTo>
                      <a:pt x="44" y="80"/>
                      <a:pt x="44" y="63"/>
                      <a:pt x="44" y="46"/>
                    </a:cubicBezTo>
                    <a:cubicBezTo>
                      <a:pt x="44" y="46"/>
                      <a:pt x="44" y="45"/>
                      <a:pt x="44" y="44"/>
                    </a:cubicBezTo>
                    <a:cubicBezTo>
                      <a:pt x="45" y="44"/>
                      <a:pt x="46" y="44"/>
                      <a:pt x="46" y="44"/>
                    </a:cubicBezTo>
                    <a:cubicBezTo>
                      <a:pt x="67" y="44"/>
                      <a:pt x="88" y="44"/>
                      <a:pt x="108" y="43"/>
                    </a:cubicBezTo>
                    <a:cubicBezTo>
                      <a:pt x="110" y="43"/>
                      <a:pt x="111" y="43"/>
                      <a:pt x="112" y="42"/>
                    </a:cubicBezTo>
                    <a:cubicBezTo>
                      <a:pt x="128" y="29"/>
                      <a:pt x="144" y="16"/>
                      <a:pt x="160" y="2"/>
                    </a:cubicBezTo>
                    <a:cubicBezTo>
                      <a:pt x="161" y="2"/>
                      <a:pt x="163" y="1"/>
                      <a:pt x="164" y="0"/>
                    </a:cubicBezTo>
                    <a:cubicBezTo>
                      <a:pt x="169" y="4"/>
                      <a:pt x="174" y="8"/>
                      <a:pt x="179" y="12"/>
                    </a:cubicBezTo>
                    <a:cubicBezTo>
                      <a:pt x="191" y="22"/>
                      <a:pt x="203" y="32"/>
                      <a:pt x="215" y="42"/>
                    </a:cubicBezTo>
                    <a:cubicBezTo>
                      <a:pt x="216" y="43"/>
                      <a:pt x="218" y="43"/>
                      <a:pt x="219" y="43"/>
                    </a:cubicBezTo>
                    <a:cubicBezTo>
                      <a:pt x="240" y="44"/>
                      <a:pt x="260" y="44"/>
                      <a:pt x="281" y="44"/>
                    </a:cubicBezTo>
                    <a:cubicBezTo>
                      <a:pt x="282" y="44"/>
                      <a:pt x="283" y="44"/>
                      <a:pt x="284" y="44"/>
                    </a:cubicBezTo>
                    <a:cubicBezTo>
                      <a:pt x="284" y="45"/>
                      <a:pt x="284" y="45"/>
                      <a:pt x="284" y="46"/>
                    </a:cubicBezTo>
                    <a:cubicBezTo>
                      <a:pt x="284" y="63"/>
                      <a:pt x="284" y="80"/>
                      <a:pt x="284" y="97"/>
                    </a:cubicBezTo>
                    <a:cubicBezTo>
                      <a:pt x="284" y="98"/>
                      <a:pt x="284" y="99"/>
                      <a:pt x="286" y="100"/>
                    </a:cubicBezTo>
                    <a:cubicBezTo>
                      <a:pt x="298" y="111"/>
                      <a:pt x="311" y="121"/>
                      <a:pt x="323" y="132"/>
                    </a:cubicBezTo>
                    <a:cubicBezTo>
                      <a:pt x="327" y="135"/>
                      <a:pt x="327" y="135"/>
                      <a:pt x="323" y="139"/>
                    </a:cubicBezTo>
                    <a:cubicBezTo>
                      <a:pt x="304" y="155"/>
                      <a:pt x="284" y="171"/>
                      <a:pt x="265" y="187"/>
                    </a:cubicBezTo>
                    <a:cubicBezTo>
                      <a:pt x="264" y="187"/>
                      <a:pt x="264" y="187"/>
                      <a:pt x="263" y="188"/>
                    </a:cubicBezTo>
                    <a:cubicBezTo>
                      <a:pt x="263" y="147"/>
                      <a:pt x="263" y="105"/>
                      <a:pt x="263" y="64"/>
                    </a:cubicBezTo>
                    <a:cubicBezTo>
                      <a:pt x="197" y="64"/>
                      <a:pt x="131" y="64"/>
                      <a:pt x="65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1A49A12F-B3F4-474D-A6AA-4C993B90D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663" y="2466975"/>
                <a:ext cx="444500" cy="725488"/>
              </a:xfrm>
              <a:custGeom>
                <a:avLst/>
                <a:gdLst>
                  <a:gd name="T0" fmla="*/ 116 w 117"/>
                  <a:gd name="T1" fmla="*/ 191 h 191"/>
                  <a:gd name="T2" fmla="*/ 0 w 117"/>
                  <a:gd name="T3" fmla="*/ 95 h 191"/>
                  <a:gd name="T4" fmla="*/ 116 w 117"/>
                  <a:gd name="T5" fmla="*/ 0 h 191"/>
                  <a:gd name="T6" fmla="*/ 116 w 117"/>
                  <a:gd name="T7" fmla="*/ 0 h 191"/>
                  <a:gd name="T8" fmla="*/ 116 w 117"/>
                  <a:gd name="T9" fmla="*/ 190 h 191"/>
                  <a:gd name="T10" fmla="*/ 116 w 117"/>
                  <a:gd name="T11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191">
                    <a:moveTo>
                      <a:pt x="116" y="191"/>
                    </a:moveTo>
                    <a:cubicBezTo>
                      <a:pt x="77" y="159"/>
                      <a:pt x="39" y="127"/>
                      <a:pt x="0" y="95"/>
                    </a:cubicBezTo>
                    <a:cubicBezTo>
                      <a:pt x="39" y="63"/>
                      <a:pt x="77" y="32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7" y="64"/>
                      <a:pt x="117" y="127"/>
                      <a:pt x="116" y="190"/>
                    </a:cubicBezTo>
                    <a:cubicBezTo>
                      <a:pt x="116" y="190"/>
                      <a:pt x="116" y="190"/>
                      <a:pt x="116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DE5CB22E-0C01-4C35-B674-CB9CFBA4B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2480188"/>
                <a:ext cx="428625" cy="700088"/>
              </a:xfrm>
              <a:custGeom>
                <a:avLst/>
                <a:gdLst>
                  <a:gd name="T0" fmla="*/ 2 w 113"/>
                  <a:gd name="T1" fmla="*/ 0 h 184"/>
                  <a:gd name="T2" fmla="*/ 113 w 113"/>
                  <a:gd name="T3" fmla="*/ 92 h 184"/>
                  <a:gd name="T4" fmla="*/ 1 w 113"/>
                  <a:gd name="T5" fmla="*/ 184 h 184"/>
                  <a:gd name="T6" fmla="*/ 1 w 113"/>
                  <a:gd name="T7" fmla="*/ 0 h 184"/>
                  <a:gd name="T8" fmla="*/ 2 w 113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84">
                    <a:moveTo>
                      <a:pt x="2" y="0"/>
                    </a:moveTo>
                    <a:cubicBezTo>
                      <a:pt x="39" y="30"/>
                      <a:pt x="76" y="61"/>
                      <a:pt x="113" y="92"/>
                    </a:cubicBezTo>
                    <a:cubicBezTo>
                      <a:pt x="76" y="123"/>
                      <a:pt x="39" y="154"/>
                      <a:pt x="1" y="184"/>
                    </a:cubicBezTo>
                    <a:cubicBezTo>
                      <a:pt x="0" y="123"/>
                      <a:pt x="0" y="62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6EC94E23-FBA1-406C-8BB5-F6394DB8E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8950" y="2212975"/>
                <a:ext cx="539750" cy="542925"/>
              </a:xfrm>
              <a:custGeom>
                <a:avLst/>
                <a:gdLst>
                  <a:gd name="T0" fmla="*/ 76 w 142"/>
                  <a:gd name="T1" fmla="*/ 143 h 143"/>
                  <a:gd name="T2" fmla="*/ 17 w 142"/>
                  <a:gd name="T3" fmla="*/ 121 h 143"/>
                  <a:gd name="T4" fmla="*/ 2 w 142"/>
                  <a:gd name="T5" fmla="*/ 85 h 143"/>
                  <a:gd name="T6" fmla="*/ 13 w 142"/>
                  <a:gd name="T7" fmla="*/ 34 h 143"/>
                  <a:gd name="T8" fmla="*/ 62 w 142"/>
                  <a:gd name="T9" fmla="*/ 2 h 143"/>
                  <a:gd name="T10" fmla="*/ 108 w 142"/>
                  <a:gd name="T11" fmla="*/ 8 h 143"/>
                  <a:gd name="T12" fmla="*/ 138 w 142"/>
                  <a:gd name="T13" fmla="*/ 46 h 143"/>
                  <a:gd name="T14" fmla="*/ 122 w 142"/>
                  <a:gd name="T15" fmla="*/ 99 h 143"/>
                  <a:gd name="T16" fmla="*/ 99 w 142"/>
                  <a:gd name="T17" fmla="*/ 112 h 143"/>
                  <a:gd name="T18" fmla="*/ 90 w 142"/>
                  <a:gd name="T19" fmla="*/ 112 h 143"/>
                  <a:gd name="T20" fmla="*/ 80 w 142"/>
                  <a:gd name="T21" fmla="*/ 103 h 143"/>
                  <a:gd name="T22" fmla="*/ 79 w 142"/>
                  <a:gd name="T23" fmla="*/ 102 h 143"/>
                  <a:gd name="T24" fmla="*/ 76 w 142"/>
                  <a:gd name="T25" fmla="*/ 104 h 143"/>
                  <a:gd name="T26" fmla="*/ 58 w 142"/>
                  <a:gd name="T27" fmla="*/ 112 h 143"/>
                  <a:gd name="T28" fmla="*/ 34 w 142"/>
                  <a:gd name="T29" fmla="*/ 96 h 143"/>
                  <a:gd name="T30" fmla="*/ 34 w 142"/>
                  <a:gd name="T31" fmla="*/ 60 h 143"/>
                  <a:gd name="T32" fmla="*/ 50 w 142"/>
                  <a:gd name="T33" fmla="*/ 37 h 143"/>
                  <a:gd name="T34" fmla="*/ 73 w 142"/>
                  <a:gd name="T35" fmla="*/ 31 h 143"/>
                  <a:gd name="T36" fmla="*/ 86 w 142"/>
                  <a:gd name="T37" fmla="*/ 37 h 143"/>
                  <a:gd name="T38" fmla="*/ 91 w 142"/>
                  <a:gd name="T39" fmla="*/ 42 h 143"/>
                  <a:gd name="T40" fmla="*/ 92 w 142"/>
                  <a:gd name="T41" fmla="*/ 36 h 143"/>
                  <a:gd name="T42" fmla="*/ 96 w 142"/>
                  <a:gd name="T43" fmla="*/ 34 h 143"/>
                  <a:gd name="T44" fmla="*/ 105 w 142"/>
                  <a:gd name="T45" fmla="*/ 36 h 143"/>
                  <a:gd name="T46" fmla="*/ 107 w 142"/>
                  <a:gd name="T47" fmla="*/ 39 h 143"/>
                  <a:gd name="T48" fmla="*/ 97 w 142"/>
                  <a:gd name="T49" fmla="*/ 86 h 143"/>
                  <a:gd name="T50" fmla="*/ 96 w 142"/>
                  <a:gd name="T51" fmla="*/ 93 h 143"/>
                  <a:gd name="T52" fmla="*/ 99 w 142"/>
                  <a:gd name="T53" fmla="*/ 97 h 143"/>
                  <a:gd name="T54" fmla="*/ 106 w 142"/>
                  <a:gd name="T55" fmla="*/ 96 h 143"/>
                  <a:gd name="T56" fmla="*/ 124 w 142"/>
                  <a:gd name="T57" fmla="*/ 74 h 143"/>
                  <a:gd name="T58" fmla="*/ 104 w 142"/>
                  <a:gd name="T59" fmla="*/ 20 h 143"/>
                  <a:gd name="T60" fmla="*/ 33 w 142"/>
                  <a:gd name="T61" fmla="*/ 30 h 143"/>
                  <a:gd name="T62" fmla="*/ 15 w 142"/>
                  <a:gd name="T63" fmla="*/ 67 h 143"/>
                  <a:gd name="T64" fmla="*/ 17 w 142"/>
                  <a:gd name="T65" fmla="*/ 93 h 143"/>
                  <a:gd name="T66" fmla="*/ 47 w 142"/>
                  <a:gd name="T67" fmla="*/ 125 h 143"/>
                  <a:gd name="T68" fmla="*/ 73 w 142"/>
                  <a:gd name="T69" fmla="*/ 131 h 143"/>
                  <a:gd name="T70" fmla="*/ 76 w 142"/>
                  <a:gd name="T71" fmla="*/ 134 h 143"/>
                  <a:gd name="T72" fmla="*/ 76 w 142"/>
                  <a:gd name="T73" fmla="*/ 143 h 143"/>
                  <a:gd name="T74" fmla="*/ 45 w 142"/>
                  <a:gd name="T75" fmla="*/ 79 h 143"/>
                  <a:gd name="T76" fmla="*/ 48 w 142"/>
                  <a:gd name="T77" fmla="*/ 90 h 143"/>
                  <a:gd name="T78" fmla="*/ 68 w 142"/>
                  <a:gd name="T79" fmla="*/ 97 h 143"/>
                  <a:gd name="T80" fmla="*/ 82 w 142"/>
                  <a:gd name="T81" fmla="*/ 83 h 143"/>
                  <a:gd name="T82" fmla="*/ 85 w 142"/>
                  <a:gd name="T83" fmla="*/ 55 h 143"/>
                  <a:gd name="T84" fmla="*/ 67 w 142"/>
                  <a:gd name="T85" fmla="*/ 44 h 143"/>
                  <a:gd name="T86" fmla="*/ 55 w 142"/>
                  <a:gd name="T87" fmla="*/ 52 h 143"/>
                  <a:gd name="T88" fmla="*/ 45 w 142"/>
                  <a:gd name="T89" fmla="*/ 7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2" h="143">
                    <a:moveTo>
                      <a:pt x="76" y="143"/>
                    </a:moveTo>
                    <a:cubicBezTo>
                      <a:pt x="53" y="143"/>
                      <a:pt x="33" y="138"/>
                      <a:pt x="17" y="121"/>
                    </a:cubicBezTo>
                    <a:cubicBezTo>
                      <a:pt x="8" y="111"/>
                      <a:pt x="4" y="99"/>
                      <a:pt x="2" y="85"/>
                    </a:cubicBezTo>
                    <a:cubicBezTo>
                      <a:pt x="0" y="67"/>
                      <a:pt x="4" y="50"/>
                      <a:pt x="13" y="34"/>
                    </a:cubicBezTo>
                    <a:cubicBezTo>
                      <a:pt x="24" y="16"/>
                      <a:pt x="40" y="4"/>
                      <a:pt x="62" y="2"/>
                    </a:cubicBezTo>
                    <a:cubicBezTo>
                      <a:pt x="77" y="0"/>
                      <a:pt x="93" y="0"/>
                      <a:pt x="108" y="8"/>
                    </a:cubicBezTo>
                    <a:cubicBezTo>
                      <a:pt x="124" y="16"/>
                      <a:pt x="135" y="29"/>
                      <a:pt x="138" y="46"/>
                    </a:cubicBezTo>
                    <a:cubicBezTo>
                      <a:pt x="142" y="66"/>
                      <a:pt x="138" y="85"/>
                      <a:pt x="122" y="99"/>
                    </a:cubicBezTo>
                    <a:cubicBezTo>
                      <a:pt x="115" y="106"/>
                      <a:pt x="108" y="111"/>
                      <a:pt x="99" y="112"/>
                    </a:cubicBezTo>
                    <a:cubicBezTo>
                      <a:pt x="96" y="112"/>
                      <a:pt x="93" y="112"/>
                      <a:pt x="90" y="112"/>
                    </a:cubicBezTo>
                    <a:cubicBezTo>
                      <a:pt x="85" y="111"/>
                      <a:pt x="81" y="108"/>
                      <a:pt x="80" y="103"/>
                    </a:cubicBezTo>
                    <a:cubicBezTo>
                      <a:pt x="80" y="102"/>
                      <a:pt x="80" y="102"/>
                      <a:pt x="79" y="102"/>
                    </a:cubicBezTo>
                    <a:cubicBezTo>
                      <a:pt x="78" y="103"/>
                      <a:pt x="77" y="103"/>
                      <a:pt x="76" y="104"/>
                    </a:cubicBezTo>
                    <a:cubicBezTo>
                      <a:pt x="71" y="109"/>
                      <a:pt x="65" y="112"/>
                      <a:pt x="58" y="112"/>
                    </a:cubicBezTo>
                    <a:cubicBezTo>
                      <a:pt x="47" y="112"/>
                      <a:pt x="39" y="107"/>
                      <a:pt x="34" y="96"/>
                    </a:cubicBezTo>
                    <a:cubicBezTo>
                      <a:pt x="29" y="84"/>
                      <a:pt x="29" y="72"/>
                      <a:pt x="34" y="60"/>
                    </a:cubicBezTo>
                    <a:cubicBezTo>
                      <a:pt x="37" y="51"/>
                      <a:pt x="42" y="43"/>
                      <a:pt x="50" y="37"/>
                    </a:cubicBezTo>
                    <a:cubicBezTo>
                      <a:pt x="57" y="32"/>
                      <a:pt x="64" y="30"/>
                      <a:pt x="73" y="31"/>
                    </a:cubicBezTo>
                    <a:cubicBezTo>
                      <a:pt x="78" y="32"/>
                      <a:pt x="82" y="34"/>
                      <a:pt x="86" y="37"/>
                    </a:cubicBezTo>
                    <a:cubicBezTo>
                      <a:pt x="88" y="39"/>
                      <a:pt x="89" y="40"/>
                      <a:pt x="91" y="42"/>
                    </a:cubicBezTo>
                    <a:cubicBezTo>
                      <a:pt x="91" y="40"/>
                      <a:pt x="92" y="38"/>
                      <a:pt x="92" y="36"/>
                    </a:cubicBezTo>
                    <a:cubicBezTo>
                      <a:pt x="93" y="34"/>
                      <a:pt x="94" y="33"/>
                      <a:pt x="96" y="34"/>
                    </a:cubicBezTo>
                    <a:cubicBezTo>
                      <a:pt x="99" y="35"/>
                      <a:pt x="102" y="35"/>
                      <a:pt x="105" y="36"/>
                    </a:cubicBezTo>
                    <a:cubicBezTo>
                      <a:pt x="107" y="36"/>
                      <a:pt x="107" y="37"/>
                      <a:pt x="107" y="39"/>
                    </a:cubicBezTo>
                    <a:cubicBezTo>
                      <a:pt x="104" y="55"/>
                      <a:pt x="100" y="70"/>
                      <a:pt x="97" y="86"/>
                    </a:cubicBezTo>
                    <a:cubicBezTo>
                      <a:pt x="96" y="89"/>
                      <a:pt x="96" y="91"/>
                      <a:pt x="96" y="93"/>
                    </a:cubicBezTo>
                    <a:cubicBezTo>
                      <a:pt x="95" y="96"/>
                      <a:pt x="96" y="98"/>
                      <a:pt x="99" y="97"/>
                    </a:cubicBezTo>
                    <a:cubicBezTo>
                      <a:pt x="101" y="97"/>
                      <a:pt x="104" y="97"/>
                      <a:pt x="106" y="96"/>
                    </a:cubicBezTo>
                    <a:cubicBezTo>
                      <a:pt x="115" y="91"/>
                      <a:pt x="121" y="83"/>
                      <a:pt x="124" y="74"/>
                    </a:cubicBezTo>
                    <a:cubicBezTo>
                      <a:pt x="132" y="53"/>
                      <a:pt x="124" y="31"/>
                      <a:pt x="104" y="20"/>
                    </a:cubicBezTo>
                    <a:cubicBezTo>
                      <a:pt x="85" y="9"/>
                      <a:pt x="51" y="11"/>
                      <a:pt x="33" y="30"/>
                    </a:cubicBezTo>
                    <a:cubicBezTo>
                      <a:pt x="22" y="40"/>
                      <a:pt x="17" y="53"/>
                      <a:pt x="15" y="67"/>
                    </a:cubicBezTo>
                    <a:cubicBezTo>
                      <a:pt x="14" y="76"/>
                      <a:pt x="14" y="85"/>
                      <a:pt x="17" y="93"/>
                    </a:cubicBezTo>
                    <a:cubicBezTo>
                      <a:pt x="21" y="109"/>
                      <a:pt x="32" y="120"/>
                      <a:pt x="47" y="125"/>
                    </a:cubicBezTo>
                    <a:cubicBezTo>
                      <a:pt x="56" y="128"/>
                      <a:pt x="64" y="130"/>
                      <a:pt x="73" y="131"/>
                    </a:cubicBezTo>
                    <a:cubicBezTo>
                      <a:pt x="76" y="131"/>
                      <a:pt x="76" y="131"/>
                      <a:pt x="76" y="134"/>
                    </a:cubicBezTo>
                    <a:cubicBezTo>
                      <a:pt x="76" y="137"/>
                      <a:pt x="76" y="140"/>
                      <a:pt x="76" y="143"/>
                    </a:cubicBezTo>
                    <a:close/>
                    <a:moveTo>
                      <a:pt x="45" y="79"/>
                    </a:moveTo>
                    <a:cubicBezTo>
                      <a:pt x="46" y="83"/>
                      <a:pt x="46" y="86"/>
                      <a:pt x="48" y="90"/>
                    </a:cubicBezTo>
                    <a:cubicBezTo>
                      <a:pt x="51" y="98"/>
                      <a:pt x="59" y="101"/>
                      <a:pt x="68" y="97"/>
                    </a:cubicBezTo>
                    <a:cubicBezTo>
                      <a:pt x="74" y="94"/>
                      <a:pt x="79" y="89"/>
                      <a:pt x="82" y="83"/>
                    </a:cubicBezTo>
                    <a:cubicBezTo>
                      <a:pt x="86" y="74"/>
                      <a:pt x="87" y="65"/>
                      <a:pt x="85" y="55"/>
                    </a:cubicBezTo>
                    <a:cubicBezTo>
                      <a:pt x="83" y="47"/>
                      <a:pt x="75" y="42"/>
                      <a:pt x="67" y="44"/>
                    </a:cubicBezTo>
                    <a:cubicBezTo>
                      <a:pt x="62" y="45"/>
                      <a:pt x="58" y="48"/>
                      <a:pt x="55" y="52"/>
                    </a:cubicBezTo>
                    <a:cubicBezTo>
                      <a:pt x="49" y="60"/>
                      <a:pt x="46" y="69"/>
                      <a:pt x="45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" name="Graphic 6">
              <a:extLst>
                <a:ext uri="{FF2B5EF4-FFF2-40B4-BE49-F238E27FC236}">
                  <a16:creationId xmlns:a16="http://schemas.microsoft.com/office/drawing/2014/main" id="{4E659EC2-4EE5-4B4A-8343-7581357DA2B8}"/>
                </a:ext>
              </a:extLst>
            </p:cNvPr>
            <p:cNvSpPr/>
            <p:nvPr/>
          </p:nvSpPr>
          <p:spPr>
            <a:xfrm>
              <a:off x="8931162" y="5373936"/>
              <a:ext cx="245949" cy="245949"/>
            </a:xfrm>
            <a:custGeom>
              <a:avLst/>
              <a:gdLst>
                <a:gd name="connsiteX0" fmla="*/ 1367230 w 2744078"/>
                <a:gd name="connsiteY0" fmla="*/ 2743201 h 2743486"/>
                <a:gd name="connsiteX1" fmla="*/ 386155 w 2744078"/>
                <a:gd name="connsiteY1" fmla="*/ 2743201 h 2743486"/>
                <a:gd name="connsiteX2" fmla="*/ 12 w 2744078"/>
                <a:gd name="connsiteY2" fmla="*/ 2360105 h 2743486"/>
                <a:gd name="connsiteX3" fmla="*/ 12 w 2744078"/>
                <a:gd name="connsiteY3" fmla="*/ 378905 h 2743486"/>
                <a:gd name="connsiteX4" fmla="*/ 372999 w 2744078"/>
                <a:gd name="connsiteY4" fmla="*/ 12 h 2743486"/>
                <a:gd name="connsiteX5" fmla="*/ 376345 w 2744078"/>
                <a:gd name="connsiteY5" fmla="*/ 0 h 2743486"/>
                <a:gd name="connsiteX6" fmla="*/ 2367736 w 2744078"/>
                <a:gd name="connsiteY6" fmla="*/ 0 h 2743486"/>
                <a:gd name="connsiteX7" fmla="*/ 2744079 w 2744078"/>
                <a:gd name="connsiteY7" fmla="*/ 375180 h 2743486"/>
                <a:gd name="connsiteX8" fmla="*/ 2744069 w 2744078"/>
                <a:gd name="connsiteY8" fmla="*/ 378524 h 2743486"/>
                <a:gd name="connsiteX9" fmla="*/ 2744069 w 2744078"/>
                <a:gd name="connsiteY9" fmla="*/ 2364868 h 2743486"/>
                <a:gd name="connsiteX10" fmla="*/ 2363069 w 2744078"/>
                <a:gd name="connsiteY10" fmla="*/ 2743486 h 2743486"/>
                <a:gd name="connsiteX11" fmla="*/ 1367230 w 2744078"/>
                <a:gd name="connsiteY11" fmla="*/ 2743201 h 2743486"/>
                <a:gd name="connsiteX12" fmla="*/ 318433 w 2744078"/>
                <a:gd name="connsiteY12" fmla="*/ 741712 h 2743486"/>
                <a:gd name="connsiteX13" fmla="*/ 351294 w 2744078"/>
                <a:gd name="connsiteY13" fmla="*/ 951262 h 2743486"/>
                <a:gd name="connsiteX14" fmla="*/ 1456670 w 2744078"/>
                <a:gd name="connsiteY14" fmla="*/ 2431924 h 2743486"/>
                <a:gd name="connsiteX15" fmla="*/ 1597069 w 2744078"/>
                <a:gd name="connsiteY15" fmla="*/ 2430209 h 2743486"/>
                <a:gd name="connsiteX16" fmla="*/ 1832146 w 2744078"/>
                <a:gd name="connsiteY16" fmla="*/ 2239709 h 2743486"/>
                <a:gd name="connsiteX17" fmla="*/ 1822621 w 2744078"/>
                <a:gd name="connsiteY17" fmla="*/ 2093881 h 2743486"/>
                <a:gd name="connsiteX18" fmla="*/ 1534966 w 2744078"/>
                <a:gd name="connsiteY18" fmla="*/ 1836706 h 2743486"/>
                <a:gd name="connsiteX19" fmla="*/ 1373898 w 2744078"/>
                <a:gd name="connsiteY19" fmla="*/ 1799654 h 2743486"/>
                <a:gd name="connsiteX20" fmla="*/ 1254169 w 2744078"/>
                <a:gd name="connsiteY20" fmla="*/ 1828801 h 2743486"/>
                <a:gd name="connsiteX21" fmla="*/ 1197876 w 2744078"/>
                <a:gd name="connsiteY21" fmla="*/ 1814608 h 2743486"/>
                <a:gd name="connsiteX22" fmla="*/ 804017 w 2744078"/>
                <a:gd name="connsiteY22" fmla="*/ 1237489 h 2743486"/>
                <a:gd name="connsiteX23" fmla="*/ 809732 w 2744078"/>
                <a:gd name="connsiteY23" fmla="*/ 1188054 h 2743486"/>
                <a:gd name="connsiteX24" fmla="*/ 898981 w 2744078"/>
                <a:gd name="connsiteY24" fmla="*/ 1059180 h 2743486"/>
                <a:gd name="connsiteX25" fmla="*/ 916412 w 2744078"/>
                <a:gd name="connsiteY25" fmla="*/ 952977 h 2743486"/>
                <a:gd name="connsiteX26" fmla="*/ 767917 w 2744078"/>
                <a:gd name="connsiteY26" fmla="*/ 542925 h 2743486"/>
                <a:gd name="connsiteX27" fmla="*/ 657237 w 2744078"/>
                <a:gd name="connsiteY27" fmla="*/ 490824 h 2743486"/>
                <a:gd name="connsiteX28" fmla="*/ 370915 w 2744078"/>
                <a:gd name="connsiteY28" fmla="*/ 654654 h 2743486"/>
                <a:gd name="connsiteX29" fmla="*/ 318433 w 2744078"/>
                <a:gd name="connsiteY29" fmla="*/ 741712 h 2743486"/>
                <a:gd name="connsiteX30" fmla="*/ 2428887 w 2744078"/>
                <a:gd name="connsiteY30" fmla="*/ 1288257 h 2743486"/>
                <a:gd name="connsiteX31" fmla="*/ 2419933 w 2744078"/>
                <a:gd name="connsiteY31" fmla="*/ 1278255 h 2743486"/>
                <a:gd name="connsiteX32" fmla="*/ 2418790 w 2744078"/>
                <a:gd name="connsiteY32" fmla="*/ 1264063 h 2743486"/>
                <a:gd name="connsiteX33" fmla="*/ 1964638 w 2744078"/>
                <a:gd name="connsiteY33" fmla="*/ 447675 h 2743486"/>
                <a:gd name="connsiteX34" fmla="*/ 1758327 w 2744078"/>
                <a:gd name="connsiteY34" fmla="*/ 303657 h 2743486"/>
                <a:gd name="connsiteX35" fmla="*/ 1677079 w 2744078"/>
                <a:gd name="connsiteY35" fmla="*/ 321945 h 2743486"/>
                <a:gd name="connsiteX36" fmla="*/ 1703749 w 2744078"/>
                <a:gd name="connsiteY36" fmla="*/ 397383 h 2743486"/>
                <a:gd name="connsiteX37" fmla="*/ 1724323 w 2744078"/>
                <a:gd name="connsiteY37" fmla="*/ 409194 h 2743486"/>
                <a:gd name="connsiteX38" fmla="*/ 2232386 w 2744078"/>
                <a:gd name="connsiteY38" fmla="*/ 999744 h 2743486"/>
                <a:gd name="connsiteX39" fmla="*/ 2312777 w 2744078"/>
                <a:gd name="connsiteY39" fmla="*/ 1291019 h 2743486"/>
                <a:gd name="connsiteX40" fmla="*/ 2372023 w 2744078"/>
                <a:gd name="connsiteY40" fmla="*/ 1337215 h 2743486"/>
                <a:gd name="connsiteX41" fmla="*/ 2428887 w 2744078"/>
                <a:gd name="connsiteY41" fmla="*/ 1288257 h 2743486"/>
                <a:gd name="connsiteX42" fmla="*/ 1484864 w 2744078"/>
                <a:gd name="connsiteY42" fmla="*/ 693897 h 2743486"/>
                <a:gd name="connsiteX43" fmla="*/ 1510772 w 2744078"/>
                <a:gd name="connsiteY43" fmla="*/ 728568 h 2743486"/>
                <a:gd name="connsiteX44" fmla="*/ 1571161 w 2744078"/>
                <a:gd name="connsiteY44" fmla="*/ 766668 h 2743486"/>
                <a:gd name="connsiteX45" fmla="*/ 1925681 w 2744078"/>
                <a:gd name="connsiteY45" fmla="*/ 1319118 h 2743486"/>
                <a:gd name="connsiteX46" fmla="*/ 1994642 w 2744078"/>
                <a:gd name="connsiteY46" fmla="*/ 1390936 h 2743486"/>
                <a:gd name="connsiteX47" fmla="*/ 2032742 w 2744078"/>
                <a:gd name="connsiteY47" fmla="*/ 1298925 h 2743486"/>
                <a:gd name="connsiteX48" fmla="*/ 1947017 w 2744078"/>
                <a:gd name="connsiteY48" fmla="*/ 1038892 h 2743486"/>
                <a:gd name="connsiteX49" fmla="*/ 1575542 w 2744078"/>
                <a:gd name="connsiteY49" fmla="*/ 642557 h 2743486"/>
                <a:gd name="connsiteX50" fmla="*/ 1485245 w 2744078"/>
                <a:gd name="connsiteY50" fmla="*/ 693897 h 2743486"/>
                <a:gd name="connsiteX51" fmla="*/ 1661267 w 2744078"/>
                <a:gd name="connsiteY51" fmla="*/ 1394175 h 2743486"/>
                <a:gd name="connsiteX52" fmla="*/ 1387042 w 2744078"/>
                <a:gd name="connsiteY52" fmla="*/ 976408 h 2743486"/>
                <a:gd name="connsiteX53" fmla="*/ 1305699 w 2744078"/>
                <a:gd name="connsiteY53" fmla="*/ 992601 h 2743486"/>
                <a:gd name="connsiteX54" fmla="*/ 1332940 w 2744078"/>
                <a:gd name="connsiteY54" fmla="*/ 1071182 h 2743486"/>
                <a:gd name="connsiteX55" fmla="*/ 1415903 w 2744078"/>
                <a:gd name="connsiteY55" fmla="*/ 1134047 h 2743486"/>
                <a:gd name="connsiteX56" fmla="*/ 1550777 w 2744078"/>
                <a:gd name="connsiteY56" fmla="*/ 1393889 h 2743486"/>
                <a:gd name="connsiteX57" fmla="*/ 1615357 w 2744078"/>
                <a:gd name="connsiteY57" fmla="*/ 1437228 h 2743486"/>
                <a:gd name="connsiteX58" fmla="*/ 1661648 w 2744078"/>
                <a:gd name="connsiteY58" fmla="*/ 1394175 h 27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44078" h="2743486">
                  <a:moveTo>
                    <a:pt x="1367230" y="2743201"/>
                  </a:moveTo>
                  <a:lnTo>
                    <a:pt x="386155" y="2743201"/>
                  </a:lnTo>
                  <a:cubicBezTo>
                    <a:pt x="165366" y="2743201"/>
                    <a:pt x="12" y="2579180"/>
                    <a:pt x="12" y="2360105"/>
                  </a:cubicBezTo>
                  <a:lnTo>
                    <a:pt x="12" y="378905"/>
                  </a:lnTo>
                  <a:cubicBezTo>
                    <a:pt x="-1619" y="171279"/>
                    <a:pt x="165373" y="1643"/>
                    <a:pt x="372999" y="12"/>
                  </a:cubicBezTo>
                  <a:cubicBezTo>
                    <a:pt x="374114" y="3"/>
                    <a:pt x="375229" y="-1"/>
                    <a:pt x="376345" y="0"/>
                  </a:cubicBezTo>
                  <a:lnTo>
                    <a:pt x="2367736" y="0"/>
                  </a:lnTo>
                  <a:cubicBezTo>
                    <a:pt x="2575267" y="-321"/>
                    <a:pt x="2743755" y="167653"/>
                    <a:pt x="2744079" y="375180"/>
                  </a:cubicBezTo>
                  <a:cubicBezTo>
                    <a:pt x="2744079" y="376294"/>
                    <a:pt x="2744079" y="377410"/>
                    <a:pt x="2744069" y="378524"/>
                  </a:cubicBezTo>
                  <a:lnTo>
                    <a:pt x="2744069" y="2364868"/>
                  </a:lnTo>
                  <a:cubicBezTo>
                    <a:pt x="2744069" y="2577180"/>
                    <a:pt x="2576715" y="2743391"/>
                    <a:pt x="2363069" y="2743486"/>
                  </a:cubicBezTo>
                  <a:cubicBezTo>
                    <a:pt x="2031028" y="2743296"/>
                    <a:pt x="1699081" y="2743201"/>
                    <a:pt x="1367230" y="2743201"/>
                  </a:cubicBezTo>
                  <a:close/>
                  <a:moveTo>
                    <a:pt x="318433" y="741712"/>
                  </a:moveTo>
                  <a:cubicBezTo>
                    <a:pt x="331101" y="822961"/>
                    <a:pt x="338816" y="887350"/>
                    <a:pt x="351294" y="951262"/>
                  </a:cubicBezTo>
                  <a:cubicBezTo>
                    <a:pt x="482929" y="1621346"/>
                    <a:pt x="854023" y="2113312"/>
                    <a:pt x="1456670" y="2431924"/>
                  </a:cubicBezTo>
                  <a:cubicBezTo>
                    <a:pt x="1504295" y="2457070"/>
                    <a:pt x="1549920" y="2455355"/>
                    <a:pt x="1597069" y="2430209"/>
                  </a:cubicBezTo>
                  <a:cubicBezTo>
                    <a:pt x="1687137" y="2382698"/>
                    <a:pt x="1767004" y="2317976"/>
                    <a:pt x="1832146" y="2239709"/>
                  </a:cubicBezTo>
                  <a:cubicBezTo>
                    <a:pt x="1881771" y="2179892"/>
                    <a:pt x="1879771" y="2145031"/>
                    <a:pt x="1822621" y="2093881"/>
                  </a:cubicBezTo>
                  <a:cubicBezTo>
                    <a:pt x="1726704" y="2008156"/>
                    <a:pt x="1629263" y="1924431"/>
                    <a:pt x="1534966" y="1836706"/>
                  </a:cubicBezTo>
                  <a:cubicBezTo>
                    <a:pt x="1486769" y="1791939"/>
                    <a:pt x="1435810" y="1779556"/>
                    <a:pt x="1373898" y="1799654"/>
                  </a:cubicBezTo>
                  <a:cubicBezTo>
                    <a:pt x="1334836" y="1812579"/>
                    <a:pt x="1294802" y="1822324"/>
                    <a:pt x="1254169" y="1828801"/>
                  </a:cubicBezTo>
                  <a:cubicBezTo>
                    <a:pt x="1236166" y="1831372"/>
                    <a:pt x="1210354" y="1826419"/>
                    <a:pt x="1197876" y="1814608"/>
                  </a:cubicBezTo>
                  <a:cubicBezTo>
                    <a:pt x="1026826" y="1652617"/>
                    <a:pt x="892517" y="1455821"/>
                    <a:pt x="804017" y="1237489"/>
                  </a:cubicBezTo>
                  <a:cubicBezTo>
                    <a:pt x="798972" y="1220934"/>
                    <a:pt x="801042" y="1203027"/>
                    <a:pt x="809732" y="1188054"/>
                  </a:cubicBezTo>
                  <a:cubicBezTo>
                    <a:pt x="837831" y="1143953"/>
                    <a:pt x="875455" y="1105282"/>
                    <a:pt x="898981" y="1059180"/>
                  </a:cubicBezTo>
                  <a:cubicBezTo>
                    <a:pt x="914698" y="1028224"/>
                    <a:pt x="926413" y="983838"/>
                    <a:pt x="916412" y="952977"/>
                  </a:cubicBezTo>
                  <a:cubicBezTo>
                    <a:pt x="871645" y="814769"/>
                    <a:pt x="819162" y="679038"/>
                    <a:pt x="767917" y="542925"/>
                  </a:cubicBezTo>
                  <a:cubicBezTo>
                    <a:pt x="748867" y="491871"/>
                    <a:pt x="709910" y="474631"/>
                    <a:pt x="657237" y="490824"/>
                  </a:cubicBezTo>
                  <a:cubicBezTo>
                    <a:pt x="549604" y="524066"/>
                    <a:pt x="451783" y="576549"/>
                    <a:pt x="370915" y="654654"/>
                  </a:cubicBezTo>
                  <a:cubicBezTo>
                    <a:pt x="344722" y="680086"/>
                    <a:pt x="331672" y="719043"/>
                    <a:pt x="318433" y="741712"/>
                  </a:cubicBezTo>
                  <a:close/>
                  <a:moveTo>
                    <a:pt x="2428887" y="1288257"/>
                  </a:moveTo>
                  <a:lnTo>
                    <a:pt x="2419933" y="1278255"/>
                  </a:lnTo>
                  <a:cubicBezTo>
                    <a:pt x="2419933" y="1273493"/>
                    <a:pt x="2419933" y="1268730"/>
                    <a:pt x="2418790" y="1264063"/>
                  </a:cubicBezTo>
                  <a:cubicBezTo>
                    <a:pt x="2364784" y="937927"/>
                    <a:pt x="2218289" y="662274"/>
                    <a:pt x="1964638" y="447675"/>
                  </a:cubicBezTo>
                  <a:cubicBezTo>
                    <a:pt x="1900821" y="393764"/>
                    <a:pt x="1828526" y="349568"/>
                    <a:pt x="1758327" y="303657"/>
                  </a:cubicBezTo>
                  <a:cubicBezTo>
                    <a:pt x="1728418" y="284036"/>
                    <a:pt x="1696605" y="286798"/>
                    <a:pt x="1677079" y="321945"/>
                  </a:cubicBezTo>
                  <a:cubicBezTo>
                    <a:pt x="1657552" y="357093"/>
                    <a:pt x="1675745" y="379095"/>
                    <a:pt x="1703749" y="397383"/>
                  </a:cubicBezTo>
                  <a:cubicBezTo>
                    <a:pt x="1710321" y="401765"/>
                    <a:pt x="1717560" y="405099"/>
                    <a:pt x="1724323" y="409194"/>
                  </a:cubicBezTo>
                  <a:cubicBezTo>
                    <a:pt x="1960162" y="548926"/>
                    <a:pt x="2132755" y="744665"/>
                    <a:pt x="2232386" y="999744"/>
                  </a:cubicBezTo>
                  <a:cubicBezTo>
                    <a:pt x="2268867" y="1093090"/>
                    <a:pt x="2287822" y="1193388"/>
                    <a:pt x="2312777" y="1291019"/>
                  </a:cubicBezTo>
                  <a:cubicBezTo>
                    <a:pt x="2321254" y="1324166"/>
                    <a:pt x="2341828" y="1345407"/>
                    <a:pt x="2372023" y="1337215"/>
                  </a:cubicBezTo>
                  <a:cubicBezTo>
                    <a:pt x="2394025" y="1331691"/>
                    <a:pt x="2410408" y="1305402"/>
                    <a:pt x="2428887" y="1288257"/>
                  </a:cubicBezTo>
                  <a:close/>
                  <a:moveTo>
                    <a:pt x="1484864" y="693897"/>
                  </a:moveTo>
                  <a:cubicBezTo>
                    <a:pt x="1491751" y="706663"/>
                    <a:pt x="1500485" y="718346"/>
                    <a:pt x="1510772" y="728568"/>
                  </a:cubicBezTo>
                  <a:cubicBezTo>
                    <a:pt x="1528870" y="743522"/>
                    <a:pt x="1551634" y="752856"/>
                    <a:pt x="1571161" y="766668"/>
                  </a:cubicBezTo>
                  <a:cubicBezTo>
                    <a:pt x="1765185" y="901827"/>
                    <a:pt x="1885486" y="1084326"/>
                    <a:pt x="1925681" y="1319118"/>
                  </a:cubicBezTo>
                  <a:cubicBezTo>
                    <a:pt x="1935206" y="1373601"/>
                    <a:pt x="1958923" y="1398366"/>
                    <a:pt x="1994642" y="1390936"/>
                  </a:cubicBezTo>
                  <a:cubicBezTo>
                    <a:pt x="2030361" y="1383507"/>
                    <a:pt x="2047792" y="1350646"/>
                    <a:pt x="2032742" y="1298925"/>
                  </a:cubicBezTo>
                  <a:cubicBezTo>
                    <a:pt x="2007215" y="1211200"/>
                    <a:pt x="1985117" y="1121093"/>
                    <a:pt x="1947017" y="1038892"/>
                  </a:cubicBezTo>
                  <a:cubicBezTo>
                    <a:pt x="1867293" y="867442"/>
                    <a:pt x="1739658" y="736569"/>
                    <a:pt x="1575542" y="642557"/>
                  </a:cubicBezTo>
                  <a:cubicBezTo>
                    <a:pt x="1529251" y="615315"/>
                    <a:pt x="1486769" y="634651"/>
                    <a:pt x="1485245" y="693897"/>
                  </a:cubicBezTo>
                  <a:close/>
                  <a:moveTo>
                    <a:pt x="1661267" y="1394175"/>
                  </a:moveTo>
                  <a:cubicBezTo>
                    <a:pt x="1628692" y="1203675"/>
                    <a:pt x="1540490" y="1068420"/>
                    <a:pt x="1387042" y="976408"/>
                  </a:cubicBezTo>
                  <a:cubicBezTo>
                    <a:pt x="1354657" y="957358"/>
                    <a:pt x="1325892" y="958977"/>
                    <a:pt x="1305699" y="992601"/>
                  </a:cubicBezTo>
                  <a:cubicBezTo>
                    <a:pt x="1284458" y="1027938"/>
                    <a:pt x="1303413" y="1051180"/>
                    <a:pt x="1332940" y="1071182"/>
                  </a:cubicBezTo>
                  <a:cubicBezTo>
                    <a:pt x="1362011" y="1090194"/>
                    <a:pt x="1389728" y="1111206"/>
                    <a:pt x="1415903" y="1134047"/>
                  </a:cubicBezTo>
                  <a:cubicBezTo>
                    <a:pt x="1492960" y="1203580"/>
                    <a:pt x="1532775" y="1293400"/>
                    <a:pt x="1550777" y="1393889"/>
                  </a:cubicBezTo>
                  <a:cubicBezTo>
                    <a:pt x="1557445" y="1431418"/>
                    <a:pt x="1582876" y="1448086"/>
                    <a:pt x="1615357" y="1437228"/>
                  </a:cubicBezTo>
                  <a:cubicBezTo>
                    <a:pt x="1636026" y="1430465"/>
                    <a:pt x="1650313" y="1405414"/>
                    <a:pt x="1661648" y="1394175"/>
                  </a:cubicBezTo>
                  <a:close/>
                </a:path>
              </a:pathLst>
            </a:custGeom>
            <a:solidFill>
              <a:srgbClr val="8633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64" b="26000"/>
            <a:stretch/>
          </p:blipFill>
          <p:spPr>
            <a:xfrm>
              <a:off x="8928782" y="1676400"/>
              <a:ext cx="2703817" cy="2926016"/>
            </a:xfrm>
            <a:prstGeom prst="roundRect">
              <a:avLst>
                <a:gd name="adj" fmla="val 692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0" t="13333" r="4104" b="12222"/>
            <a:stretch/>
          </p:blipFill>
          <p:spPr>
            <a:xfrm>
              <a:off x="4693973" y="1676400"/>
              <a:ext cx="2703817" cy="2926016"/>
            </a:xfrm>
            <a:prstGeom prst="roundRect">
              <a:avLst>
                <a:gd name="adj" fmla="val 692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69" name="Google Shape;81;p14">
              <a:extLst>
                <a:ext uri="{FF2B5EF4-FFF2-40B4-BE49-F238E27FC236}">
                  <a16:creationId xmlns:a16="http://schemas.microsoft.com/office/drawing/2014/main" id="{A192CBEF-B145-4E58-BD82-6C399FD33030}"/>
                </a:ext>
              </a:extLst>
            </p:cNvPr>
            <p:cNvSpPr txBox="1">
              <a:spLocks/>
            </p:cNvSpPr>
            <p:nvPr/>
          </p:nvSpPr>
          <p:spPr>
            <a:xfrm>
              <a:off x="4691704" y="4799952"/>
              <a:ext cx="2814236" cy="121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9pPr>
            </a:lstStyle>
            <a:p>
              <a:pPr marL="0" indent="0" defTabSz="914378">
                <a:lnSpc>
                  <a:spcPct val="85000"/>
                </a:lnSpc>
                <a:spcBef>
                  <a:spcPts val="0"/>
                </a:spcBef>
                <a:buClr>
                  <a:srgbClr val="3CB4E5"/>
                </a:buClr>
                <a:buNone/>
              </a:pPr>
              <a:r>
                <a:rPr lang="en-US" sz="1400" b="1" kern="0" dirty="0">
                  <a:solidFill>
                    <a:srgbClr val="3CB4E5"/>
                  </a:solidFill>
                  <a:latin typeface="Arial"/>
                </a:rPr>
                <a:t>Kerrie Wenham</a:t>
              </a:r>
            </a:p>
            <a:p>
              <a:pPr marL="0" indent="0" defTabSz="914378">
                <a:lnSpc>
                  <a:spcPct val="85000"/>
                </a:lnSpc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i="1" kern="0" dirty="0">
                  <a:solidFill>
                    <a:schemeClr val="tx1"/>
                  </a:solidFill>
                  <a:latin typeface="Arial"/>
                </a:rPr>
                <a:t>Pediatric Resource Specialist</a:t>
              </a: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endParaRPr lang="en-US" sz="800" kern="0" dirty="0">
                <a:solidFill>
                  <a:schemeClr val="tx1"/>
                </a:solidFill>
                <a:latin typeface="Arial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kern="0" cap="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(315) 944-2054</a:t>
              </a:r>
              <a:endParaRPr lang="en-US" sz="800" kern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8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endParaRPr lang="en-US" sz="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1400" kern="0" spc="-2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kwenham@hmgonondaga.org</a:t>
              </a:r>
              <a:endParaRPr lang="en-US" sz="1200" kern="0" spc="-20" dirty="0">
                <a:solidFill>
                  <a:srgbClr val="677480"/>
                </a:solidFill>
                <a:latin typeface="Arial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endParaRPr lang="en-US" sz="1200" kern="0" dirty="0">
                <a:solidFill>
                  <a:srgbClr val="2185C5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0D92F6D-4712-4E25-A3D1-295E7841BF22}"/>
                </a:ext>
              </a:extLst>
            </p:cNvPr>
            <p:cNvGrpSpPr/>
            <p:nvPr/>
          </p:nvGrpSpPr>
          <p:grpSpPr>
            <a:xfrm>
              <a:off x="4691704" y="5704356"/>
              <a:ext cx="248771" cy="252374"/>
              <a:chOff x="3922713" y="1905000"/>
              <a:chExt cx="1314450" cy="1333500"/>
            </a:xfrm>
            <a:solidFill>
              <a:srgbClr val="863399"/>
            </a:solidFill>
          </p:grpSpPr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87E39BD9-F405-4A17-A4EF-19233586B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700" y="2873375"/>
                <a:ext cx="1236663" cy="365125"/>
              </a:xfrm>
              <a:custGeom>
                <a:avLst/>
                <a:gdLst>
                  <a:gd name="T0" fmla="*/ 0 w 326"/>
                  <a:gd name="T1" fmla="*/ 96 h 96"/>
                  <a:gd name="T2" fmla="*/ 20 w 326"/>
                  <a:gd name="T3" fmla="*/ 80 h 96"/>
                  <a:gd name="T4" fmla="*/ 101 w 326"/>
                  <a:gd name="T5" fmla="*/ 13 h 96"/>
                  <a:gd name="T6" fmla="*/ 115 w 326"/>
                  <a:gd name="T7" fmla="*/ 1 h 96"/>
                  <a:gd name="T8" fmla="*/ 119 w 326"/>
                  <a:gd name="T9" fmla="*/ 1 h 96"/>
                  <a:gd name="T10" fmla="*/ 155 w 326"/>
                  <a:gd name="T11" fmla="*/ 31 h 96"/>
                  <a:gd name="T12" fmla="*/ 160 w 326"/>
                  <a:gd name="T13" fmla="*/ 35 h 96"/>
                  <a:gd name="T14" fmla="*/ 164 w 326"/>
                  <a:gd name="T15" fmla="*/ 35 h 96"/>
                  <a:gd name="T16" fmla="*/ 175 w 326"/>
                  <a:gd name="T17" fmla="*/ 27 h 96"/>
                  <a:gd name="T18" fmla="*/ 207 w 326"/>
                  <a:gd name="T19" fmla="*/ 1 h 96"/>
                  <a:gd name="T20" fmla="*/ 210 w 326"/>
                  <a:gd name="T21" fmla="*/ 1 h 96"/>
                  <a:gd name="T22" fmla="*/ 277 w 326"/>
                  <a:gd name="T23" fmla="*/ 55 h 96"/>
                  <a:gd name="T24" fmla="*/ 324 w 326"/>
                  <a:gd name="T25" fmla="*/ 95 h 96"/>
                  <a:gd name="T26" fmla="*/ 326 w 326"/>
                  <a:gd name="T27" fmla="*/ 96 h 96"/>
                  <a:gd name="T28" fmla="*/ 0 w 326"/>
                  <a:gd name="T29" fmla="*/ 96 h 96"/>
                  <a:gd name="T30" fmla="*/ 0 w 326"/>
                  <a:gd name="T3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6" h="96">
                    <a:moveTo>
                      <a:pt x="0" y="96"/>
                    </a:moveTo>
                    <a:cubicBezTo>
                      <a:pt x="7" y="90"/>
                      <a:pt x="13" y="85"/>
                      <a:pt x="20" y="80"/>
                    </a:cubicBezTo>
                    <a:cubicBezTo>
                      <a:pt x="47" y="57"/>
                      <a:pt x="74" y="35"/>
                      <a:pt x="101" y="13"/>
                    </a:cubicBezTo>
                    <a:cubicBezTo>
                      <a:pt x="106" y="9"/>
                      <a:pt x="110" y="5"/>
                      <a:pt x="115" y="1"/>
                    </a:cubicBezTo>
                    <a:cubicBezTo>
                      <a:pt x="116" y="0"/>
                      <a:pt x="117" y="0"/>
                      <a:pt x="119" y="1"/>
                    </a:cubicBezTo>
                    <a:cubicBezTo>
                      <a:pt x="131" y="11"/>
                      <a:pt x="143" y="21"/>
                      <a:pt x="155" y="31"/>
                    </a:cubicBezTo>
                    <a:cubicBezTo>
                      <a:pt x="157" y="32"/>
                      <a:pt x="159" y="34"/>
                      <a:pt x="160" y="35"/>
                    </a:cubicBezTo>
                    <a:cubicBezTo>
                      <a:pt x="162" y="36"/>
                      <a:pt x="163" y="36"/>
                      <a:pt x="164" y="35"/>
                    </a:cubicBezTo>
                    <a:cubicBezTo>
                      <a:pt x="168" y="33"/>
                      <a:pt x="171" y="30"/>
                      <a:pt x="175" y="27"/>
                    </a:cubicBezTo>
                    <a:cubicBezTo>
                      <a:pt x="185" y="19"/>
                      <a:pt x="196" y="10"/>
                      <a:pt x="207" y="1"/>
                    </a:cubicBezTo>
                    <a:cubicBezTo>
                      <a:pt x="208" y="0"/>
                      <a:pt x="209" y="0"/>
                      <a:pt x="210" y="1"/>
                    </a:cubicBezTo>
                    <a:cubicBezTo>
                      <a:pt x="232" y="19"/>
                      <a:pt x="254" y="37"/>
                      <a:pt x="277" y="55"/>
                    </a:cubicBezTo>
                    <a:cubicBezTo>
                      <a:pt x="292" y="69"/>
                      <a:pt x="308" y="82"/>
                      <a:pt x="324" y="95"/>
                    </a:cubicBezTo>
                    <a:cubicBezTo>
                      <a:pt x="325" y="95"/>
                      <a:pt x="325" y="96"/>
                      <a:pt x="326" y="96"/>
                    </a:cubicBezTo>
                    <a:cubicBezTo>
                      <a:pt x="217" y="96"/>
                      <a:pt x="109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DB1C6716-AB25-47CD-BD61-E55B89E2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525" y="1905000"/>
                <a:ext cx="1239838" cy="714375"/>
              </a:xfrm>
              <a:custGeom>
                <a:avLst/>
                <a:gdLst>
                  <a:gd name="T0" fmla="*/ 65 w 327"/>
                  <a:gd name="T1" fmla="*/ 64 h 188"/>
                  <a:gd name="T2" fmla="*/ 65 w 327"/>
                  <a:gd name="T3" fmla="*/ 188 h 188"/>
                  <a:gd name="T4" fmla="*/ 64 w 327"/>
                  <a:gd name="T5" fmla="*/ 188 h 188"/>
                  <a:gd name="T6" fmla="*/ 0 w 327"/>
                  <a:gd name="T7" fmla="*/ 135 h 188"/>
                  <a:gd name="T8" fmla="*/ 2 w 327"/>
                  <a:gd name="T9" fmla="*/ 133 h 188"/>
                  <a:gd name="T10" fmla="*/ 42 w 327"/>
                  <a:gd name="T11" fmla="*/ 101 h 188"/>
                  <a:gd name="T12" fmla="*/ 44 w 327"/>
                  <a:gd name="T13" fmla="*/ 96 h 188"/>
                  <a:gd name="T14" fmla="*/ 44 w 327"/>
                  <a:gd name="T15" fmla="*/ 46 h 188"/>
                  <a:gd name="T16" fmla="*/ 44 w 327"/>
                  <a:gd name="T17" fmla="*/ 44 h 188"/>
                  <a:gd name="T18" fmla="*/ 46 w 327"/>
                  <a:gd name="T19" fmla="*/ 44 h 188"/>
                  <a:gd name="T20" fmla="*/ 108 w 327"/>
                  <a:gd name="T21" fmla="*/ 43 h 188"/>
                  <a:gd name="T22" fmla="*/ 112 w 327"/>
                  <a:gd name="T23" fmla="*/ 42 h 188"/>
                  <a:gd name="T24" fmla="*/ 160 w 327"/>
                  <a:gd name="T25" fmla="*/ 2 h 188"/>
                  <a:gd name="T26" fmla="*/ 164 w 327"/>
                  <a:gd name="T27" fmla="*/ 0 h 188"/>
                  <a:gd name="T28" fmla="*/ 179 w 327"/>
                  <a:gd name="T29" fmla="*/ 12 h 188"/>
                  <a:gd name="T30" fmla="*/ 215 w 327"/>
                  <a:gd name="T31" fmla="*/ 42 h 188"/>
                  <a:gd name="T32" fmla="*/ 219 w 327"/>
                  <a:gd name="T33" fmla="*/ 43 h 188"/>
                  <a:gd name="T34" fmla="*/ 281 w 327"/>
                  <a:gd name="T35" fmla="*/ 44 h 188"/>
                  <a:gd name="T36" fmla="*/ 284 w 327"/>
                  <a:gd name="T37" fmla="*/ 44 h 188"/>
                  <a:gd name="T38" fmla="*/ 284 w 327"/>
                  <a:gd name="T39" fmla="*/ 46 h 188"/>
                  <a:gd name="T40" fmla="*/ 284 w 327"/>
                  <a:gd name="T41" fmla="*/ 97 h 188"/>
                  <a:gd name="T42" fmla="*/ 286 w 327"/>
                  <a:gd name="T43" fmla="*/ 100 h 188"/>
                  <a:gd name="T44" fmla="*/ 323 w 327"/>
                  <a:gd name="T45" fmla="*/ 132 h 188"/>
                  <a:gd name="T46" fmla="*/ 323 w 327"/>
                  <a:gd name="T47" fmla="*/ 139 h 188"/>
                  <a:gd name="T48" fmla="*/ 265 w 327"/>
                  <a:gd name="T49" fmla="*/ 187 h 188"/>
                  <a:gd name="T50" fmla="*/ 263 w 327"/>
                  <a:gd name="T51" fmla="*/ 188 h 188"/>
                  <a:gd name="T52" fmla="*/ 263 w 327"/>
                  <a:gd name="T53" fmla="*/ 64 h 188"/>
                  <a:gd name="T54" fmla="*/ 65 w 327"/>
                  <a:gd name="T55" fmla="*/ 6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7" h="188">
                    <a:moveTo>
                      <a:pt x="65" y="64"/>
                    </a:moveTo>
                    <a:cubicBezTo>
                      <a:pt x="65" y="106"/>
                      <a:pt x="65" y="147"/>
                      <a:pt x="65" y="188"/>
                    </a:cubicBezTo>
                    <a:cubicBezTo>
                      <a:pt x="65" y="188"/>
                      <a:pt x="64" y="188"/>
                      <a:pt x="64" y="188"/>
                    </a:cubicBezTo>
                    <a:cubicBezTo>
                      <a:pt x="43" y="170"/>
                      <a:pt x="22" y="153"/>
                      <a:pt x="0" y="135"/>
                    </a:cubicBezTo>
                    <a:cubicBezTo>
                      <a:pt x="1" y="134"/>
                      <a:pt x="2" y="133"/>
                      <a:pt x="2" y="133"/>
                    </a:cubicBezTo>
                    <a:cubicBezTo>
                      <a:pt x="16" y="122"/>
                      <a:pt x="29" y="111"/>
                      <a:pt x="42" y="101"/>
                    </a:cubicBezTo>
                    <a:cubicBezTo>
                      <a:pt x="43" y="99"/>
                      <a:pt x="44" y="98"/>
                      <a:pt x="44" y="96"/>
                    </a:cubicBezTo>
                    <a:cubicBezTo>
                      <a:pt x="44" y="80"/>
                      <a:pt x="44" y="63"/>
                      <a:pt x="44" y="46"/>
                    </a:cubicBezTo>
                    <a:cubicBezTo>
                      <a:pt x="44" y="46"/>
                      <a:pt x="44" y="45"/>
                      <a:pt x="44" y="44"/>
                    </a:cubicBezTo>
                    <a:cubicBezTo>
                      <a:pt x="45" y="44"/>
                      <a:pt x="46" y="44"/>
                      <a:pt x="46" y="44"/>
                    </a:cubicBezTo>
                    <a:cubicBezTo>
                      <a:pt x="67" y="44"/>
                      <a:pt x="88" y="44"/>
                      <a:pt x="108" y="43"/>
                    </a:cubicBezTo>
                    <a:cubicBezTo>
                      <a:pt x="110" y="43"/>
                      <a:pt x="111" y="43"/>
                      <a:pt x="112" y="42"/>
                    </a:cubicBezTo>
                    <a:cubicBezTo>
                      <a:pt x="128" y="29"/>
                      <a:pt x="144" y="16"/>
                      <a:pt x="160" y="2"/>
                    </a:cubicBezTo>
                    <a:cubicBezTo>
                      <a:pt x="161" y="2"/>
                      <a:pt x="163" y="1"/>
                      <a:pt x="164" y="0"/>
                    </a:cubicBezTo>
                    <a:cubicBezTo>
                      <a:pt x="169" y="4"/>
                      <a:pt x="174" y="8"/>
                      <a:pt x="179" y="12"/>
                    </a:cubicBezTo>
                    <a:cubicBezTo>
                      <a:pt x="191" y="22"/>
                      <a:pt x="203" y="32"/>
                      <a:pt x="215" y="42"/>
                    </a:cubicBezTo>
                    <a:cubicBezTo>
                      <a:pt x="216" y="43"/>
                      <a:pt x="218" y="43"/>
                      <a:pt x="219" y="43"/>
                    </a:cubicBezTo>
                    <a:cubicBezTo>
                      <a:pt x="240" y="44"/>
                      <a:pt x="260" y="44"/>
                      <a:pt x="281" y="44"/>
                    </a:cubicBezTo>
                    <a:cubicBezTo>
                      <a:pt x="282" y="44"/>
                      <a:pt x="283" y="44"/>
                      <a:pt x="284" y="44"/>
                    </a:cubicBezTo>
                    <a:cubicBezTo>
                      <a:pt x="284" y="45"/>
                      <a:pt x="284" y="45"/>
                      <a:pt x="284" y="46"/>
                    </a:cubicBezTo>
                    <a:cubicBezTo>
                      <a:pt x="284" y="63"/>
                      <a:pt x="284" y="80"/>
                      <a:pt x="284" y="97"/>
                    </a:cubicBezTo>
                    <a:cubicBezTo>
                      <a:pt x="284" y="98"/>
                      <a:pt x="284" y="99"/>
                      <a:pt x="286" y="100"/>
                    </a:cubicBezTo>
                    <a:cubicBezTo>
                      <a:pt x="298" y="111"/>
                      <a:pt x="311" y="121"/>
                      <a:pt x="323" y="132"/>
                    </a:cubicBezTo>
                    <a:cubicBezTo>
                      <a:pt x="327" y="135"/>
                      <a:pt x="327" y="135"/>
                      <a:pt x="323" y="139"/>
                    </a:cubicBezTo>
                    <a:cubicBezTo>
                      <a:pt x="304" y="155"/>
                      <a:pt x="284" y="171"/>
                      <a:pt x="265" y="187"/>
                    </a:cubicBezTo>
                    <a:cubicBezTo>
                      <a:pt x="264" y="187"/>
                      <a:pt x="264" y="187"/>
                      <a:pt x="263" y="188"/>
                    </a:cubicBezTo>
                    <a:cubicBezTo>
                      <a:pt x="263" y="147"/>
                      <a:pt x="263" y="105"/>
                      <a:pt x="263" y="64"/>
                    </a:cubicBezTo>
                    <a:cubicBezTo>
                      <a:pt x="197" y="64"/>
                      <a:pt x="131" y="64"/>
                      <a:pt x="65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1A49A12F-B3F4-474D-A6AA-4C993B90D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663" y="2466975"/>
                <a:ext cx="444500" cy="725488"/>
              </a:xfrm>
              <a:custGeom>
                <a:avLst/>
                <a:gdLst>
                  <a:gd name="T0" fmla="*/ 116 w 117"/>
                  <a:gd name="T1" fmla="*/ 191 h 191"/>
                  <a:gd name="T2" fmla="*/ 0 w 117"/>
                  <a:gd name="T3" fmla="*/ 95 h 191"/>
                  <a:gd name="T4" fmla="*/ 116 w 117"/>
                  <a:gd name="T5" fmla="*/ 0 h 191"/>
                  <a:gd name="T6" fmla="*/ 116 w 117"/>
                  <a:gd name="T7" fmla="*/ 0 h 191"/>
                  <a:gd name="T8" fmla="*/ 116 w 117"/>
                  <a:gd name="T9" fmla="*/ 190 h 191"/>
                  <a:gd name="T10" fmla="*/ 116 w 117"/>
                  <a:gd name="T11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191">
                    <a:moveTo>
                      <a:pt x="116" y="191"/>
                    </a:moveTo>
                    <a:cubicBezTo>
                      <a:pt x="77" y="159"/>
                      <a:pt x="39" y="127"/>
                      <a:pt x="0" y="95"/>
                    </a:cubicBezTo>
                    <a:cubicBezTo>
                      <a:pt x="39" y="63"/>
                      <a:pt x="77" y="32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7" y="64"/>
                      <a:pt x="117" y="127"/>
                      <a:pt x="116" y="190"/>
                    </a:cubicBezTo>
                    <a:cubicBezTo>
                      <a:pt x="116" y="190"/>
                      <a:pt x="116" y="190"/>
                      <a:pt x="116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DE5CB22E-0C01-4C35-B674-CB9CFBA4B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2480188"/>
                <a:ext cx="428625" cy="700088"/>
              </a:xfrm>
              <a:custGeom>
                <a:avLst/>
                <a:gdLst>
                  <a:gd name="T0" fmla="*/ 2 w 113"/>
                  <a:gd name="T1" fmla="*/ 0 h 184"/>
                  <a:gd name="T2" fmla="*/ 113 w 113"/>
                  <a:gd name="T3" fmla="*/ 92 h 184"/>
                  <a:gd name="T4" fmla="*/ 1 w 113"/>
                  <a:gd name="T5" fmla="*/ 184 h 184"/>
                  <a:gd name="T6" fmla="*/ 1 w 113"/>
                  <a:gd name="T7" fmla="*/ 0 h 184"/>
                  <a:gd name="T8" fmla="*/ 2 w 113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84">
                    <a:moveTo>
                      <a:pt x="2" y="0"/>
                    </a:moveTo>
                    <a:cubicBezTo>
                      <a:pt x="39" y="30"/>
                      <a:pt x="76" y="61"/>
                      <a:pt x="113" y="92"/>
                    </a:cubicBezTo>
                    <a:cubicBezTo>
                      <a:pt x="76" y="123"/>
                      <a:pt x="39" y="154"/>
                      <a:pt x="1" y="184"/>
                    </a:cubicBezTo>
                    <a:cubicBezTo>
                      <a:pt x="0" y="123"/>
                      <a:pt x="0" y="62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6EC94E23-FBA1-406C-8BB5-F6394DB8E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8950" y="2212975"/>
                <a:ext cx="539750" cy="542925"/>
              </a:xfrm>
              <a:custGeom>
                <a:avLst/>
                <a:gdLst>
                  <a:gd name="T0" fmla="*/ 76 w 142"/>
                  <a:gd name="T1" fmla="*/ 143 h 143"/>
                  <a:gd name="T2" fmla="*/ 17 w 142"/>
                  <a:gd name="T3" fmla="*/ 121 h 143"/>
                  <a:gd name="T4" fmla="*/ 2 w 142"/>
                  <a:gd name="T5" fmla="*/ 85 h 143"/>
                  <a:gd name="T6" fmla="*/ 13 w 142"/>
                  <a:gd name="T7" fmla="*/ 34 h 143"/>
                  <a:gd name="T8" fmla="*/ 62 w 142"/>
                  <a:gd name="T9" fmla="*/ 2 h 143"/>
                  <a:gd name="T10" fmla="*/ 108 w 142"/>
                  <a:gd name="T11" fmla="*/ 8 h 143"/>
                  <a:gd name="T12" fmla="*/ 138 w 142"/>
                  <a:gd name="T13" fmla="*/ 46 h 143"/>
                  <a:gd name="T14" fmla="*/ 122 w 142"/>
                  <a:gd name="T15" fmla="*/ 99 h 143"/>
                  <a:gd name="T16" fmla="*/ 99 w 142"/>
                  <a:gd name="T17" fmla="*/ 112 h 143"/>
                  <a:gd name="T18" fmla="*/ 90 w 142"/>
                  <a:gd name="T19" fmla="*/ 112 h 143"/>
                  <a:gd name="T20" fmla="*/ 80 w 142"/>
                  <a:gd name="T21" fmla="*/ 103 h 143"/>
                  <a:gd name="T22" fmla="*/ 79 w 142"/>
                  <a:gd name="T23" fmla="*/ 102 h 143"/>
                  <a:gd name="T24" fmla="*/ 76 w 142"/>
                  <a:gd name="T25" fmla="*/ 104 h 143"/>
                  <a:gd name="T26" fmla="*/ 58 w 142"/>
                  <a:gd name="T27" fmla="*/ 112 h 143"/>
                  <a:gd name="T28" fmla="*/ 34 w 142"/>
                  <a:gd name="T29" fmla="*/ 96 h 143"/>
                  <a:gd name="T30" fmla="*/ 34 w 142"/>
                  <a:gd name="T31" fmla="*/ 60 h 143"/>
                  <a:gd name="T32" fmla="*/ 50 w 142"/>
                  <a:gd name="T33" fmla="*/ 37 h 143"/>
                  <a:gd name="T34" fmla="*/ 73 w 142"/>
                  <a:gd name="T35" fmla="*/ 31 h 143"/>
                  <a:gd name="T36" fmla="*/ 86 w 142"/>
                  <a:gd name="T37" fmla="*/ 37 h 143"/>
                  <a:gd name="T38" fmla="*/ 91 w 142"/>
                  <a:gd name="T39" fmla="*/ 42 h 143"/>
                  <a:gd name="T40" fmla="*/ 92 w 142"/>
                  <a:gd name="T41" fmla="*/ 36 h 143"/>
                  <a:gd name="T42" fmla="*/ 96 w 142"/>
                  <a:gd name="T43" fmla="*/ 34 h 143"/>
                  <a:gd name="T44" fmla="*/ 105 w 142"/>
                  <a:gd name="T45" fmla="*/ 36 h 143"/>
                  <a:gd name="T46" fmla="*/ 107 w 142"/>
                  <a:gd name="T47" fmla="*/ 39 h 143"/>
                  <a:gd name="T48" fmla="*/ 97 w 142"/>
                  <a:gd name="T49" fmla="*/ 86 h 143"/>
                  <a:gd name="T50" fmla="*/ 96 w 142"/>
                  <a:gd name="T51" fmla="*/ 93 h 143"/>
                  <a:gd name="T52" fmla="*/ 99 w 142"/>
                  <a:gd name="T53" fmla="*/ 97 h 143"/>
                  <a:gd name="T54" fmla="*/ 106 w 142"/>
                  <a:gd name="T55" fmla="*/ 96 h 143"/>
                  <a:gd name="T56" fmla="*/ 124 w 142"/>
                  <a:gd name="T57" fmla="*/ 74 h 143"/>
                  <a:gd name="T58" fmla="*/ 104 w 142"/>
                  <a:gd name="T59" fmla="*/ 20 h 143"/>
                  <a:gd name="T60" fmla="*/ 33 w 142"/>
                  <a:gd name="T61" fmla="*/ 30 h 143"/>
                  <a:gd name="T62" fmla="*/ 15 w 142"/>
                  <a:gd name="T63" fmla="*/ 67 h 143"/>
                  <a:gd name="T64" fmla="*/ 17 w 142"/>
                  <a:gd name="T65" fmla="*/ 93 h 143"/>
                  <a:gd name="T66" fmla="*/ 47 w 142"/>
                  <a:gd name="T67" fmla="*/ 125 h 143"/>
                  <a:gd name="T68" fmla="*/ 73 w 142"/>
                  <a:gd name="T69" fmla="*/ 131 h 143"/>
                  <a:gd name="T70" fmla="*/ 76 w 142"/>
                  <a:gd name="T71" fmla="*/ 134 h 143"/>
                  <a:gd name="T72" fmla="*/ 76 w 142"/>
                  <a:gd name="T73" fmla="*/ 143 h 143"/>
                  <a:gd name="T74" fmla="*/ 45 w 142"/>
                  <a:gd name="T75" fmla="*/ 79 h 143"/>
                  <a:gd name="T76" fmla="*/ 48 w 142"/>
                  <a:gd name="T77" fmla="*/ 90 h 143"/>
                  <a:gd name="T78" fmla="*/ 68 w 142"/>
                  <a:gd name="T79" fmla="*/ 97 h 143"/>
                  <a:gd name="T80" fmla="*/ 82 w 142"/>
                  <a:gd name="T81" fmla="*/ 83 h 143"/>
                  <a:gd name="T82" fmla="*/ 85 w 142"/>
                  <a:gd name="T83" fmla="*/ 55 h 143"/>
                  <a:gd name="T84" fmla="*/ 67 w 142"/>
                  <a:gd name="T85" fmla="*/ 44 h 143"/>
                  <a:gd name="T86" fmla="*/ 55 w 142"/>
                  <a:gd name="T87" fmla="*/ 52 h 143"/>
                  <a:gd name="T88" fmla="*/ 45 w 142"/>
                  <a:gd name="T89" fmla="*/ 7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2" h="143">
                    <a:moveTo>
                      <a:pt x="76" y="143"/>
                    </a:moveTo>
                    <a:cubicBezTo>
                      <a:pt x="53" y="143"/>
                      <a:pt x="33" y="138"/>
                      <a:pt x="17" y="121"/>
                    </a:cubicBezTo>
                    <a:cubicBezTo>
                      <a:pt x="8" y="111"/>
                      <a:pt x="4" y="99"/>
                      <a:pt x="2" y="85"/>
                    </a:cubicBezTo>
                    <a:cubicBezTo>
                      <a:pt x="0" y="67"/>
                      <a:pt x="4" y="50"/>
                      <a:pt x="13" y="34"/>
                    </a:cubicBezTo>
                    <a:cubicBezTo>
                      <a:pt x="24" y="16"/>
                      <a:pt x="40" y="4"/>
                      <a:pt x="62" y="2"/>
                    </a:cubicBezTo>
                    <a:cubicBezTo>
                      <a:pt x="77" y="0"/>
                      <a:pt x="93" y="0"/>
                      <a:pt x="108" y="8"/>
                    </a:cubicBezTo>
                    <a:cubicBezTo>
                      <a:pt x="124" y="16"/>
                      <a:pt x="135" y="29"/>
                      <a:pt x="138" y="46"/>
                    </a:cubicBezTo>
                    <a:cubicBezTo>
                      <a:pt x="142" y="66"/>
                      <a:pt x="138" y="85"/>
                      <a:pt x="122" y="99"/>
                    </a:cubicBezTo>
                    <a:cubicBezTo>
                      <a:pt x="115" y="106"/>
                      <a:pt x="108" y="111"/>
                      <a:pt x="99" y="112"/>
                    </a:cubicBezTo>
                    <a:cubicBezTo>
                      <a:pt x="96" y="112"/>
                      <a:pt x="93" y="112"/>
                      <a:pt x="90" y="112"/>
                    </a:cubicBezTo>
                    <a:cubicBezTo>
                      <a:pt x="85" y="111"/>
                      <a:pt x="81" y="108"/>
                      <a:pt x="80" y="103"/>
                    </a:cubicBezTo>
                    <a:cubicBezTo>
                      <a:pt x="80" y="102"/>
                      <a:pt x="80" y="102"/>
                      <a:pt x="79" y="102"/>
                    </a:cubicBezTo>
                    <a:cubicBezTo>
                      <a:pt x="78" y="103"/>
                      <a:pt x="77" y="103"/>
                      <a:pt x="76" y="104"/>
                    </a:cubicBezTo>
                    <a:cubicBezTo>
                      <a:pt x="71" y="109"/>
                      <a:pt x="65" y="112"/>
                      <a:pt x="58" y="112"/>
                    </a:cubicBezTo>
                    <a:cubicBezTo>
                      <a:pt x="47" y="112"/>
                      <a:pt x="39" y="107"/>
                      <a:pt x="34" y="96"/>
                    </a:cubicBezTo>
                    <a:cubicBezTo>
                      <a:pt x="29" y="84"/>
                      <a:pt x="29" y="72"/>
                      <a:pt x="34" y="60"/>
                    </a:cubicBezTo>
                    <a:cubicBezTo>
                      <a:pt x="37" y="51"/>
                      <a:pt x="42" y="43"/>
                      <a:pt x="50" y="37"/>
                    </a:cubicBezTo>
                    <a:cubicBezTo>
                      <a:pt x="57" y="32"/>
                      <a:pt x="64" y="30"/>
                      <a:pt x="73" y="31"/>
                    </a:cubicBezTo>
                    <a:cubicBezTo>
                      <a:pt x="78" y="32"/>
                      <a:pt x="82" y="34"/>
                      <a:pt x="86" y="37"/>
                    </a:cubicBezTo>
                    <a:cubicBezTo>
                      <a:pt x="88" y="39"/>
                      <a:pt x="89" y="40"/>
                      <a:pt x="91" y="42"/>
                    </a:cubicBezTo>
                    <a:cubicBezTo>
                      <a:pt x="91" y="40"/>
                      <a:pt x="92" y="38"/>
                      <a:pt x="92" y="36"/>
                    </a:cubicBezTo>
                    <a:cubicBezTo>
                      <a:pt x="93" y="34"/>
                      <a:pt x="94" y="33"/>
                      <a:pt x="96" y="34"/>
                    </a:cubicBezTo>
                    <a:cubicBezTo>
                      <a:pt x="99" y="35"/>
                      <a:pt x="102" y="35"/>
                      <a:pt x="105" y="36"/>
                    </a:cubicBezTo>
                    <a:cubicBezTo>
                      <a:pt x="107" y="36"/>
                      <a:pt x="107" y="37"/>
                      <a:pt x="107" y="39"/>
                    </a:cubicBezTo>
                    <a:cubicBezTo>
                      <a:pt x="104" y="55"/>
                      <a:pt x="100" y="70"/>
                      <a:pt x="97" y="86"/>
                    </a:cubicBezTo>
                    <a:cubicBezTo>
                      <a:pt x="96" y="89"/>
                      <a:pt x="96" y="91"/>
                      <a:pt x="96" y="93"/>
                    </a:cubicBezTo>
                    <a:cubicBezTo>
                      <a:pt x="95" y="96"/>
                      <a:pt x="96" y="98"/>
                      <a:pt x="99" y="97"/>
                    </a:cubicBezTo>
                    <a:cubicBezTo>
                      <a:pt x="101" y="97"/>
                      <a:pt x="104" y="97"/>
                      <a:pt x="106" y="96"/>
                    </a:cubicBezTo>
                    <a:cubicBezTo>
                      <a:pt x="115" y="91"/>
                      <a:pt x="121" y="83"/>
                      <a:pt x="124" y="74"/>
                    </a:cubicBezTo>
                    <a:cubicBezTo>
                      <a:pt x="132" y="53"/>
                      <a:pt x="124" y="31"/>
                      <a:pt x="104" y="20"/>
                    </a:cubicBezTo>
                    <a:cubicBezTo>
                      <a:pt x="85" y="9"/>
                      <a:pt x="51" y="11"/>
                      <a:pt x="33" y="30"/>
                    </a:cubicBezTo>
                    <a:cubicBezTo>
                      <a:pt x="22" y="40"/>
                      <a:pt x="17" y="53"/>
                      <a:pt x="15" y="67"/>
                    </a:cubicBezTo>
                    <a:cubicBezTo>
                      <a:pt x="14" y="76"/>
                      <a:pt x="14" y="85"/>
                      <a:pt x="17" y="93"/>
                    </a:cubicBezTo>
                    <a:cubicBezTo>
                      <a:pt x="21" y="109"/>
                      <a:pt x="32" y="120"/>
                      <a:pt x="47" y="125"/>
                    </a:cubicBezTo>
                    <a:cubicBezTo>
                      <a:pt x="56" y="128"/>
                      <a:pt x="64" y="130"/>
                      <a:pt x="73" y="131"/>
                    </a:cubicBezTo>
                    <a:cubicBezTo>
                      <a:pt x="76" y="131"/>
                      <a:pt x="76" y="131"/>
                      <a:pt x="76" y="134"/>
                    </a:cubicBezTo>
                    <a:cubicBezTo>
                      <a:pt x="76" y="137"/>
                      <a:pt x="76" y="140"/>
                      <a:pt x="76" y="143"/>
                    </a:cubicBezTo>
                    <a:close/>
                    <a:moveTo>
                      <a:pt x="45" y="79"/>
                    </a:moveTo>
                    <a:cubicBezTo>
                      <a:pt x="46" y="83"/>
                      <a:pt x="46" y="86"/>
                      <a:pt x="48" y="90"/>
                    </a:cubicBezTo>
                    <a:cubicBezTo>
                      <a:pt x="51" y="98"/>
                      <a:pt x="59" y="101"/>
                      <a:pt x="68" y="97"/>
                    </a:cubicBezTo>
                    <a:cubicBezTo>
                      <a:pt x="74" y="94"/>
                      <a:pt x="79" y="89"/>
                      <a:pt x="82" y="83"/>
                    </a:cubicBezTo>
                    <a:cubicBezTo>
                      <a:pt x="86" y="74"/>
                      <a:pt x="87" y="65"/>
                      <a:pt x="85" y="55"/>
                    </a:cubicBezTo>
                    <a:cubicBezTo>
                      <a:pt x="83" y="47"/>
                      <a:pt x="75" y="42"/>
                      <a:pt x="67" y="44"/>
                    </a:cubicBezTo>
                    <a:cubicBezTo>
                      <a:pt x="62" y="45"/>
                      <a:pt x="58" y="48"/>
                      <a:pt x="55" y="52"/>
                    </a:cubicBezTo>
                    <a:cubicBezTo>
                      <a:pt x="49" y="60"/>
                      <a:pt x="46" y="69"/>
                      <a:pt x="45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" name="Graphic 6">
              <a:extLst>
                <a:ext uri="{FF2B5EF4-FFF2-40B4-BE49-F238E27FC236}">
                  <a16:creationId xmlns:a16="http://schemas.microsoft.com/office/drawing/2014/main" id="{4E659EC2-4EE5-4B4A-8343-7581357DA2B8}"/>
                </a:ext>
              </a:extLst>
            </p:cNvPr>
            <p:cNvSpPr/>
            <p:nvPr/>
          </p:nvSpPr>
          <p:spPr>
            <a:xfrm>
              <a:off x="4699001" y="5373936"/>
              <a:ext cx="245949" cy="245949"/>
            </a:xfrm>
            <a:custGeom>
              <a:avLst/>
              <a:gdLst>
                <a:gd name="connsiteX0" fmla="*/ 1367230 w 2744078"/>
                <a:gd name="connsiteY0" fmla="*/ 2743201 h 2743486"/>
                <a:gd name="connsiteX1" fmla="*/ 386155 w 2744078"/>
                <a:gd name="connsiteY1" fmla="*/ 2743201 h 2743486"/>
                <a:gd name="connsiteX2" fmla="*/ 12 w 2744078"/>
                <a:gd name="connsiteY2" fmla="*/ 2360105 h 2743486"/>
                <a:gd name="connsiteX3" fmla="*/ 12 w 2744078"/>
                <a:gd name="connsiteY3" fmla="*/ 378905 h 2743486"/>
                <a:gd name="connsiteX4" fmla="*/ 372999 w 2744078"/>
                <a:gd name="connsiteY4" fmla="*/ 12 h 2743486"/>
                <a:gd name="connsiteX5" fmla="*/ 376345 w 2744078"/>
                <a:gd name="connsiteY5" fmla="*/ 0 h 2743486"/>
                <a:gd name="connsiteX6" fmla="*/ 2367736 w 2744078"/>
                <a:gd name="connsiteY6" fmla="*/ 0 h 2743486"/>
                <a:gd name="connsiteX7" fmla="*/ 2744079 w 2744078"/>
                <a:gd name="connsiteY7" fmla="*/ 375180 h 2743486"/>
                <a:gd name="connsiteX8" fmla="*/ 2744069 w 2744078"/>
                <a:gd name="connsiteY8" fmla="*/ 378524 h 2743486"/>
                <a:gd name="connsiteX9" fmla="*/ 2744069 w 2744078"/>
                <a:gd name="connsiteY9" fmla="*/ 2364868 h 2743486"/>
                <a:gd name="connsiteX10" fmla="*/ 2363069 w 2744078"/>
                <a:gd name="connsiteY10" fmla="*/ 2743486 h 2743486"/>
                <a:gd name="connsiteX11" fmla="*/ 1367230 w 2744078"/>
                <a:gd name="connsiteY11" fmla="*/ 2743201 h 2743486"/>
                <a:gd name="connsiteX12" fmla="*/ 318433 w 2744078"/>
                <a:gd name="connsiteY12" fmla="*/ 741712 h 2743486"/>
                <a:gd name="connsiteX13" fmla="*/ 351294 w 2744078"/>
                <a:gd name="connsiteY13" fmla="*/ 951262 h 2743486"/>
                <a:gd name="connsiteX14" fmla="*/ 1456670 w 2744078"/>
                <a:gd name="connsiteY14" fmla="*/ 2431924 h 2743486"/>
                <a:gd name="connsiteX15" fmla="*/ 1597069 w 2744078"/>
                <a:gd name="connsiteY15" fmla="*/ 2430209 h 2743486"/>
                <a:gd name="connsiteX16" fmla="*/ 1832146 w 2744078"/>
                <a:gd name="connsiteY16" fmla="*/ 2239709 h 2743486"/>
                <a:gd name="connsiteX17" fmla="*/ 1822621 w 2744078"/>
                <a:gd name="connsiteY17" fmla="*/ 2093881 h 2743486"/>
                <a:gd name="connsiteX18" fmla="*/ 1534966 w 2744078"/>
                <a:gd name="connsiteY18" fmla="*/ 1836706 h 2743486"/>
                <a:gd name="connsiteX19" fmla="*/ 1373898 w 2744078"/>
                <a:gd name="connsiteY19" fmla="*/ 1799654 h 2743486"/>
                <a:gd name="connsiteX20" fmla="*/ 1254169 w 2744078"/>
                <a:gd name="connsiteY20" fmla="*/ 1828801 h 2743486"/>
                <a:gd name="connsiteX21" fmla="*/ 1197876 w 2744078"/>
                <a:gd name="connsiteY21" fmla="*/ 1814608 h 2743486"/>
                <a:gd name="connsiteX22" fmla="*/ 804017 w 2744078"/>
                <a:gd name="connsiteY22" fmla="*/ 1237489 h 2743486"/>
                <a:gd name="connsiteX23" fmla="*/ 809732 w 2744078"/>
                <a:gd name="connsiteY23" fmla="*/ 1188054 h 2743486"/>
                <a:gd name="connsiteX24" fmla="*/ 898981 w 2744078"/>
                <a:gd name="connsiteY24" fmla="*/ 1059180 h 2743486"/>
                <a:gd name="connsiteX25" fmla="*/ 916412 w 2744078"/>
                <a:gd name="connsiteY25" fmla="*/ 952977 h 2743486"/>
                <a:gd name="connsiteX26" fmla="*/ 767917 w 2744078"/>
                <a:gd name="connsiteY26" fmla="*/ 542925 h 2743486"/>
                <a:gd name="connsiteX27" fmla="*/ 657237 w 2744078"/>
                <a:gd name="connsiteY27" fmla="*/ 490824 h 2743486"/>
                <a:gd name="connsiteX28" fmla="*/ 370915 w 2744078"/>
                <a:gd name="connsiteY28" fmla="*/ 654654 h 2743486"/>
                <a:gd name="connsiteX29" fmla="*/ 318433 w 2744078"/>
                <a:gd name="connsiteY29" fmla="*/ 741712 h 2743486"/>
                <a:gd name="connsiteX30" fmla="*/ 2428887 w 2744078"/>
                <a:gd name="connsiteY30" fmla="*/ 1288257 h 2743486"/>
                <a:gd name="connsiteX31" fmla="*/ 2419933 w 2744078"/>
                <a:gd name="connsiteY31" fmla="*/ 1278255 h 2743486"/>
                <a:gd name="connsiteX32" fmla="*/ 2418790 w 2744078"/>
                <a:gd name="connsiteY32" fmla="*/ 1264063 h 2743486"/>
                <a:gd name="connsiteX33" fmla="*/ 1964638 w 2744078"/>
                <a:gd name="connsiteY33" fmla="*/ 447675 h 2743486"/>
                <a:gd name="connsiteX34" fmla="*/ 1758327 w 2744078"/>
                <a:gd name="connsiteY34" fmla="*/ 303657 h 2743486"/>
                <a:gd name="connsiteX35" fmla="*/ 1677079 w 2744078"/>
                <a:gd name="connsiteY35" fmla="*/ 321945 h 2743486"/>
                <a:gd name="connsiteX36" fmla="*/ 1703749 w 2744078"/>
                <a:gd name="connsiteY36" fmla="*/ 397383 h 2743486"/>
                <a:gd name="connsiteX37" fmla="*/ 1724323 w 2744078"/>
                <a:gd name="connsiteY37" fmla="*/ 409194 h 2743486"/>
                <a:gd name="connsiteX38" fmla="*/ 2232386 w 2744078"/>
                <a:gd name="connsiteY38" fmla="*/ 999744 h 2743486"/>
                <a:gd name="connsiteX39" fmla="*/ 2312777 w 2744078"/>
                <a:gd name="connsiteY39" fmla="*/ 1291019 h 2743486"/>
                <a:gd name="connsiteX40" fmla="*/ 2372023 w 2744078"/>
                <a:gd name="connsiteY40" fmla="*/ 1337215 h 2743486"/>
                <a:gd name="connsiteX41" fmla="*/ 2428887 w 2744078"/>
                <a:gd name="connsiteY41" fmla="*/ 1288257 h 2743486"/>
                <a:gd name="connsiteX42" fmla="*/ 1484864 w 2744078"/>
                <a:gd name="connsiteY42" fmla="*/ 693897 h 2743486"/>
                <a:gd name="connsiteX43" fmla="*/ 1510772 w 2744078"/>
                <a:gd name="connsiteY43" fmla="*/ 728568 h 2743486"/>
                <a:gd name="connsiteX44" fmla="*/ 1571161 w 2744078"/>
                <a:gd name="connsiteY44" fmla="*/ 766668 h 2743486"/>
                <a:gd name="connsiteX45" fmla="*/ 1925681 w 2744078"/>
                <a:gd name="connsiteY45" fmla="*/ 1319118 h 2743486"/>
                <a:gd name="connsiteX46" fmla="*/ 1994642 w 2744078"/>
                <a:gd name="connsiteY46" fmla="*/ 1390936 h 2743486"/>
                <a:gd name="connsiteX47" fmla="*/ 2032742 w 2744078"/>
                <a:gd name="connsiteY47" fmla="*/ 1298925 h 2743486"/>
                <a:gd name="connsiteX48" fmla="*/ 1947017 w 2744078"/>
                <a:gd name="connsiteY48" fmla="*/ 1038892 h 2743486"/>
                <a:gd name="connsiteX49" fmla="*/ 1575542 w 2744078"/>
                <a:gd name="connsiteY49" fmla="*/ 642557 h 2743486"/>
                <a:gd name="connsiteX50" fmla="*/ 1485245 w 2744078"/>
                <a:gd name="connsiteY50" fmla="*/ 693897 h 2743486"/>
                <a:gd name="connsiteX51" fmla="*/ 1661267 w 2744078"/>
                <a:gd name="connsiteY51" fmla="*/ 1394175 h 2743486"/>
                <a:gd name="connsiteX52" fmla="*/ 1387042 w 2744078"/>
                <a:gd name="connsiteY52" fmla="*/ 976408 h 2743486"/>
                <a:gd name="connsiteX53" fmla="*/ 1305699 w 2744078"/>
                <a:gd name="connsiteY53" fmla="*/ 992601 h 2743486"/>
                <a:gd name="connsiteX54" fmla="*/ 1332940 w 2744078"/>
                <a:gd name="connsiteY54" fmla="*/ 1071182 h 2743486"/>
                <a:gd name="connsiteX55" fmla="*/ 1415903 w 2744078"/>
                <a:gd name="connsiteY55" fmla="*/ 1134047 h 2743486"/>
                <a:gd name="connsiteX56" fmla="*/ 1550777 w 2744078"/>
                <a:gd name="connsiteY56" fmla="*/ 1393889 h 2743486"/>
                <a:gd name="connsiteX57" fmla="*/ 1615357 w 2744078"/>
                <a:gd name="connsiteY57" fmla="*/ 1437228 h 2743486"/>
                <a:gd name="connsiteX58" fmla="*/ 1661648 w 2744078"/>
                <a:gd name="connsiteY58" fmla="*/ 1394175 h 27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44078" h="2743486">
                  <a:moveTo>
                    <a:pt x="1367230" y="2743201"/>
                  </a:moveTo>
                  <a:lnTo>
                    <a:pt x="386155" y="2743201"/>
                  </a:lnTo>
                  <a:cubicBezTo>
                    <a:pt x="165366" y="2743201"/>
                    <a:pt x="12" y="2579180"/>
                    <a:pt x="12" y="2360105"/>
                  </a:cubicBezTo>
                  <a:lnTo>
                    <a:pt x="12" y="378905"/>
                  </a:lnTo>
                  <a:cubicBezTo>
                    <a:pt x="-1619" y="171279"/>
                    <a:pt x="165373" y="1643"/>
                    <a:pt x="372999" y="12"/>
                  </a:cubicBezTo>
                  <a:cubicBezTo>
                    <a:pt x="374114" y="3"/>
                    <a:pt x="375229" y="-1"/>
                    <a:pt x="376345" y="0"/>
                  </a:cubicBezTo>
                  <a:lnTo>
                    <a:pt x="2367736" y="0"/>
                  </a:lnTo>
                  <a:cubicBezTo>
                    <a:pt x="2575267" y="-321"/>
                    <a:pt x="2743755" y="167653"/>
                    <a:pt x="2744079" y="375180"/>
                  </a:cubicBezTo>
                  <a:cubicBezTo>
                    <a:pt x="2744079" y="376294"/>
                    <a:pt x="2744079" y="377410"/>
                    <a:pt x="2744069" y="378524"/>
                  </a:cubicBezTo>
                  <a:lnTo>
                    <a:pt x="2744069" y="2364868"/>
                  </a:lnTo>
                  <a:cubicBezTo>
                    <a:pt x="2744069" y="2577180"/>
                    <a:pt x="2576715" y="2743391"/>
                    <a:pt x="2363069" y="2743486"/>
                  </a:cubicBezTo>
                  <a:cubicBezTo>
                    <a:pt x="2031028" y="2743296"/>
                    <a:pt x="1699081" y="2743201"/>
                    <a:pt x="1367230" y="2743201"/>
                  </a:cubicBezTo>
                  <a:close/>
                  <a:moveTo>
                    <a:pt x="318433" y="741712"/>
                  </a:moveTo>
                  <a:cubicBezTo>
                    <a:pt x="331101" y="822961"/>
                    <a:pt x="338816" y="887350"/>
                    <a:pt x="351294" y="951262"/>
                  </a:cubicBezTo>
                  <a:cubicBezTo>
                    <a:pt x="482929" y="1621346"/>
                    <a:pt x="854023" y="2113312"/>
                    <a:pt x="1456670" y="2431924"/>
                  </a:cubicBezTo>
                  <a:cubicBezTo>
                    <a:pt x="1504295" y="2457070"/>
                    <a:pt x="1549920" y="2455355"/>
                    <a:pt x="1597069" y="2430209"/>
                  </a:cubicBezTo>
                  <a:cubicBezTo>
                    <a:pt x="1687137" y="2382698"/>
                    <a:pt x="1767004" y="2317976"/>
                    <a:pt x="1832146" y="2239709"/>
                  </a:cubicBezTo>
                  <a:cubicBezTo>
                    <a:pt x="1881771" y="2179892"/>
                    <a:pt x="1879771" y="2145031"/>
                    <a:pt x="1822621" y="2093881"/>
                  </a:cubicBezTo>
                  <a:cubicBezTo>
                    <a:pt x="1726704" y="2008156"/>
                    <a:pt x="1629263" y="1924431"/>
                    <a:pt x="1534966" y="1836706"/>
                  </a:cubicBezTo>
                  <a:cubicBezTo>
                    <a:pt x="1486769" y="1791939"/>
                    <a:pt x="1435810" y="1779556"/>
                    <a:pt x="1373898" y="1799654"/>
                  </a:cubicBezTo>
                  <a:cubicBezTo>
                    <a:pt x="1334836" y="1812579"/>
                    <a:pt x="1294802" y="1822324"/>
                    <a:pt x="1254169" y="1828801"/>
                  </a:cubicBezTo>
                  <a:cubicBezTo>
                    <a:pt x="1236166" y="1831372"/>
                    <a:pt x="1210354" y="1826419"/>
                    <a:pt x="1197876" y="1814608"/>
                  </a:cubicBezTo>
                  <a:cubicBezTo>
                    <a:pt x="1026826" y="1652617"/>
                    <a:pt x="892517" y="1455821"/>
                    <a:pt x="804017" y="1237489"/>
                  </a:cubicBezTo>
                  <a:cubicBezTo>
                    <a:pt x="798972" y="1220934"/>
                    <a:pt x="801042" y="1203027"/>
                    <a:pt x="809732" y="1188054"/>
                  </a:cubicBezTo>
                  <a:cubicBezTo>
                    <a:pt x="837831" y="1143953"/>
                    <a:pt x="875455" y="1105282"/>
                    <a:pt x="898981" y="1059180"/>
                  </a:cubicBezTo>
                  <a:cubicBezTo>
                    <a:pt x="914698" y="1028224"/>
                    <a:pt x="926413" y="983838"/>
                    <a:pt x="916412" y="952977"/>
                  </a:cubicBezTo>
                  <a:cubicBezTo>
                    <a:pt x="871645" y="814769"/>
                    <a:pt x="819162" y="679038"/>
                    <a:pt x="767917" y="542925"/>
                  </a:cubicBezTo>
                  <a:cubicBezTo>
                    <a:pt x="748867" y="491871"/>
                    <a:pt x="709910" y="474631"/>
                    <a:pt x="657237" y="490824"/>
                  </a:cubicBezTo>
                  <a:cubicBezTo>
                    <a:pt x="549604" y="524066"/>
                    <a:pt x="451783" y="576549"/>
                    <a:pt x="370915" y="654654"/>
                  </a:cubicBezTo>
                  <a:cubicBezTo>
                    <a:pt x="344722" y="680086"/>
                    <a:pt x="331672" y="719043"/>
                    <a:pt x="318433" y="741712"/>
                  </a:cubicBezTo>
                  <a:close/>
                  <a:moveTo>
                    <a:pt x="2428887" y="1288257"/>
                  </a:moveTo>
                  <a:lnTo>
                    <a:pt x="2419933" y="1278255"/>
                  </a:lnTo>
                  <a:cubicBezTo>
                    <a:pt x="2419933" y="1273493"/>
                    <a:pt x="2419933" y="1268730"/>
                    <a:pt x="2418790" y="1264063"/>
                  </a:cubicBezTo>
                  <a:cubicBezTo>
                    <a:pt x="2364784" y="937927"/>
                    <a:pt x="2218289" y="662274"/>
                    <a:pt x="1964638" y="447675"/>
                  </a:cubicBezTo>
                  <a:cubicBezTo>
                    <a:pt x="1900821" y="393764"/>
                    <a:pt x="1828526" y="349568"/>
                    <a:pt x="1758327" y="303657"/>
                  </a:cubicBezTo>
                  <a:cubicBezTo>
                    <a:pt x="1728418" y="284036"/>
                    <a:pt x="1696605" y="286798"/>
                    <a:pt x="1677079" y="321945"/>
                  </a:cubicBezTo>
                  <a:cubicBezTo>
                    <a:pt x="1657552" y="357093"/>
                    <a:pt x="1675745" y="379095"/>
                    <a:pt x="1703749" y="397383"/>
                  </a:cubicBezTo>
                  <a:cubicBezTo>
                    <a:pt x="1710321" y="401765"/>
                    <a:pt x="1717560" y="405099"/>
                    <a:pt x="1724323" y="409194"/>
                  </a:cubicBezTo>
                  <a:cubicBezTo>
                    <a:pt x="1960162" y="548926"/>
                    <a:pt x="2132755" y="744665"/>
                    <a:pt x="2232386" y="999744"/>
                  </a:cubicBezTo>
                  <a:cubicBezTo>
                    <a:pt x="2268867" y="1093090"/>
                    <a:pt x="2287822" y="1193388"/>
                    <a:pt x="2312777" y="1291019"/>
                  </a:cubicBezTo>
                  <a:cubicBezTo>
                    <a:pt x="2321254" y="1324166"/>
                    <a:pt x="2341828" y="1345407"/>
                    <a:pt x="2372023" y="1337215"/>
                  </a:cubicBezTo>
                  <a:cubicBezTo>
                    <a:pt x="2394025" y="1331691"/>
                    <a:pt x="2410408" y="1305402"/>
                    <a:pt x="2428887" y="1288257"/>
                  </a:cubicBezTo>
                  <a:close/>
                  <a:moveTo>
                    <a:pt x="1484864" y="693897"/>
                  </a:moveTo>
                  <a:cubicBezTo>
                    <a:pt x="1491751" y="706663"/>
                    <a:pt x="1500485" y="718346"/>
                    <a:pt x="1510772" y="728568"/>
                  </a:cubicBezTo>
                  <a:cubicBezTo>
                    <a:pt x="1528870" y="743522"/>
                    <a:pt x="1551634" y="752856"/>
                    <a:pt x="1571161" y="766668"/>
                  </a:cubicBezTo>
                  <a:cubicBezTo>
                    <a:pt x="1765185" y="901827"/>
                    <a:pt x="1885486" y="1084326"/>
                    <a:pt x="1925681" y="1319118"/>
                  </a:cubicBezTo>
                  <a:cubicBezTo>
                    <a:pt x="1935206" y="1373601"/>
                    <a:pt x="1958923" y="1398366"/>
                    <a:pt x="1994642" y="1390936"/>
                  </a:cubicBezTo>
                  <a:cubicBezTo>
                    <a:pt x="2030361" y="1383507"/>
                    <a:pt x="2047792" y="1350646"/>
                    <a:pt x="2032742" y="1298925"/>
                  </a:cubicBezTo>
                  <a:cubicBezTo>
                    <a:pt x="2007215" y="1211200"/>
                    <a:pt x="1985117" y="1121093"/>
                    <a:pt x="1947017" y="1038892"/>
                  </a:cubicBezTo>
                  <a:cubicBezTo>
                    <a:pt x="1867293" y="867442"/>
                    <a:pt x="1739658" y="736569"/>
                    <a:pt x="1575542" y="642557"/>
                  </a:cubicBezTo>
                  <a:cubicBezTo>
                    <a:pt x="1529251" y="615315"/>
                    <a:pt x="1486769" y="634651"/>
                    <a:pt x="1485245" y="693897"/>
                  </a:cubicBezTo>
                  <a:close/>
                  <a:moveTo>
                    <a:pt x="1661267" y="1394175"/>
                  </a:moveTo>
                  <a:cubicBezTo>
                    <a:pt x="1628692" y="1203675"/>
                    <a:pt x="1540490" y="1068420"/>
                    <a:pt x="1387042" y="976408"/>
                  </a:cubicBezTo>
                  <a:cubicBezTo>
                    <a:pt x="1354657" y="957358"/>
                    <a:pt x="1325892" y="958977"/>
                    <a:pt x="1305699" y="992601"/>
                  </a:cubicBezTo>
                  <a:cubicBezTo>
                    <a:pt x="1284458" y="1027938"/>
                    <a:pt x="1303413" y="1051180"/>
                    <a:pt x="1332940" y="1071182"/>
                  </a:cubicBezTo>
                  <a:cubicBezTo>
                    <a:pt x="1362011" y="1090194"/>
                    <a:pt x="1389728" y="1111206"/>
                    <a:pt x="1415903" y="1134047"/>
                  </a:cubicBezTo>
                  <a:cubicBezTo>
                    <a:pt x="1492960" y="1203580"/>
                    <a:pt x="1532775" y="1293400"/>
                    <a:pt x="1550777" y="1393889"/>
                  </a:cubicBezTo>
                  <a:cubicBezTo>
                    <a:pt x="1557445" y="1431418"/>
                    <a:pt x="1582876" y="1448086"/>
                    <a:pt x="1615357" y="1437228"/>
                  </a:cubicBezTo>
                  <a:cubicBezTo>
                    <a:pt x="1636026" y="1430465"/>
                    <a:pt x="1650313" y="1405414"/>
                    <a:pt x="1661648" y="1394175"/>
                  </a:cubicBezTo>
                  <a:close/>
                </a:path>
              </a:pathLst>
            </a:custGeom>
            <a:solidFill>
              <a:srgbClr val="8633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" name="Picture 15" descr="A picture containing person, striped&#10;&#10;Description automatically generated">
              <a:extLst>
                <a:ext uri="{FF2B5EF4-FFF2-40B4-BE49-F238E27FC236}">
                  <a16:creationId xmlns:a16="http://schemas.microsoft.com/office/drawing/2014/main" id="{B1A17874-6B2E-40CE-8541-C4D190EA2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745" t="13717" r="10694" b="1809"/>
            <a:stretch/>
          </p:blipFill>
          <p:spPr>
            <a:xfrm rot="5400000">
              <a:off x="448301" y="1787500"/>
              <a:ext cx="2926015" cy="2703816"/>
            </a:xfrm>
            <a:prstGeom prst="roundRect">
              <a:avLst>
                <a:gd name="adj" fmla="val 619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8" name="Google Shape;81;p14">
              <a:extLst>
                <a:ext uri="{FF2B5EF4-FFF2-40B4-BE49-F238E27FC236}">
                  <a16:creationId xmlns:a16="http://schemas.microsoft.com/office/drawing/2014/main" id="{A192CBEF-B145-4E58-BD82-6C399FD33030}"/>
                </a:ext>
              </a:extLst>
            </p:cNvPr>
            <p:cNvSpPr txBox="1">
              <a:spLocks/>
            </p:cNvSpPr>
            <p:nvPr/>
          </p:nvSpPr>
          <p:spPr>
            <a:xfrm>
              <a:off x="569961" y="4799952"/>
              <a:ext cx="2703817" cy="12198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●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○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Raleway Thin"/>
                <a:buChar char="■"/>
                <a:defRPr sz="1800" b="0" i="0" u="none" strike="noStrike" cap="none">
                  <a:solidFill>
                    <a:schemeClr val="dk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lvl9pPr>
            </a:lstStyle>
            <a:p>
              <a:pPr marL="0" indent="0" defTabSz="914378">
                <a:lnSpc>
                  <a:spcPct val="85000"/>
                </a:lnSpc>
                <a:spcBef>
                  <a:spcPts val="0"/>
                </a:spcBef>
                <a:buClr>
                  <a:srgbClr val="3CB4E5"/>
                </a:buClr>
                <a:buNone/>
              </a:pPr>
              <a:r>
                <a:rPr lang="en-US" sz="1400" b="1" kern="0" dirty="0">
                  <a:solidFill>
                    <a:srgbClr val="3CB4E5"/>
                  </a:solidFill>
                  <a:latin typeface="Arial"/>
                </a:rPr>
                <a:t>Summer Merrick</a:t>
              </a:r>
            </a:p>
            <a:p>
              <a:pPr marL="0" indent="0" defTabSz="914378">
                <a:lnSpc>
                  <a:spcPct val="85000"/>
                </a:lnSpc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i="1" kern="0" dirty="0">
                  <a:solidFill>
                    <a:schemeClr val="tx1"/>
                  </a:solidFill>
                  <a:latin typeface="Arial"/>
                </a:rPr>
                <a:t>Program Director</a:t>
              </a: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endParaRPr lang="en-US" sz="800" kern="0" dirty="0">
                <a:solidFill>
                  <a:schemeClr val="tx1"/>
                </a:solidFill>
                <a:latin typeface="Arial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kern="0" cap="all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(315) 218-1938</a:t>
              </a:r>
              <a:endParaRPr lang="en-US" sz="800" kern="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8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endParaRPr lang="en-US" sz="4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r>
                <a:rPr lang="en-US" sz="1400" kern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</a:t>
              </a:r>
              <a:r>
                <a:rPr lang="en-US" sz="1400" kern="0" spc="-1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smerrick@hmgonondaga.org</a:t>
              </a:r>
              <a:endParaRPr lang="en-US" sz="1200" kern="0" spc="-10" dirty="0">
                <a:solidFill>
                  <a:srgbClr val="677480"/>
                </a:solidFill>
                <a:latin typeface="Arial"/>
              </a:endParaRPr>
            </a:p>
            <a:p>
              <a:pPr marL="0" indent="0" defTabSz="914378">
                <a:spcBef>
                  <a:spcPts val="0"/>
                </a:spcBef>
                <a:buClr>
                  <a:srgbClr val="677480"/>
                </a:buClr>
                <a:buSzPts val="1100"/>
                <a:buNone/>
              </a:pPr>
              <a:endParaRPr lang="en-US" sz="1200" kern="0" dirty="0">
                <a:solidFill>
                  <a:srgbClr val="2185C5"/>
                </a:solidFill>
                <a:latin typeface="Candara" panose="020E0502030303020204" pitchFamily="34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0D92F6D-4712-4E25-A3D1-295E7841BF22}"/>
                </a:ext>
              </a:extLst>
            </p:cNvPr>
            <p:cNvGrpSpPr/>
            <p:nvPr/>
          </p:nvGrpSpPr>
          <p:grpSpPr>
            <a:xfrm>
              <a:off x="569961" y="5704356"/>
              <a:ext cx="248771" cy="252374"/>
              <a:chOff x="3922713" y="1905000"/>
              <a:chExt cx="1314450" cy="1333500"/>
            </a:xfrm>
            <a:solidFill>
              <a:srgbClr val="863399"/>
            </a:solidFill>
          </p:grpSpPr>
          <p:sp>
            <p:nvSpPr>
              <p:cNvPr id="81" name="Freeform 15">
                <a:extLst>
                  <a:ext uri="{FF2B5EF4-FFF2-40B4-BE49-F238E27FC236}">
                    <a16:creationId xmlns:a16="http://schemas.microsoft.com/office/drawing/2014/main" id="{87E39BD9-F405-4A17-A4EF-19233586B2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700" y="2873375"/>
                <a:ext cx="1236663" cy="365125"/>
              </a:xfrm>
              <a:custGeom>
                <a:avLst/>
                <a:gdLst>
                  <a:gd name="T0" fmla="*/ 0 w 326"/>
                  <a:gd name="T1" fmla="*/ 96 h 96"/>
                  <a:gd name="T2" fmla="*/ 20 w 326"/>
                  <a:gd name="T3" fmla="*/ 80 h 96"/>
                  <a:gd name="T4" fmla="*/ 101 w 326"/>
                  <a:gd name="T5" fmla="*/ 13 h 96"/>
                  <a:gd name="T6" fmla="*/ 115 w 326"/>
                  <a:gd name="T7" fmla="*/ 1 h 96"/>
                  <a:gd name="T8" fmla="*/ 119 w 326"/>
                  <a:gd name="T9" fmla="*/ 1 h 96"/>
                  <a:gd name="T10" fmla="*/ 155 w 326"/>
                  <a:gd name="T11" fmla="*/ 31 h 96"/>
                  <a:gd name="T12" fmla="*/ 160 w 326"/>
                  <a:gd name="T13" fmla="*/ 35 h 96"/>
                  <a:gd name="T14" fmla="*/ 164 w 326"/>
                  <a:gd name="T15" fmla="*/ 35 h 96"/>
                  <a:gd name="T16" fmla="*/ 175 w 326"/>
                  <a:gd name="T17" fmla="*/ 27 h 96"/>
                  <a:gd name="T18" fmla="*/ 207 w 326"/>
                  <a:gd name="T19" fmla="*/ 1 h 96"/>
                  <a:gd name="T20" fmla="*/ 210 w 326"/>
                  <a:gd name="T21" fmla="*/ 1 h 96"/>
                  <a:gd name="T22" fmla="*/ 277 w 326"/>
                  <a:gd name="T23" fmla="*/ 55 h 96"/>
                  <a:gd name="T24" fmla="*/ 324 w 326"/>
                  <a:gd name="T25" fmla="*/ 95 h 96"/>
                  <a:gd name="T26" fmla="*/ 326 w 326"/>
                  <a:gd name="T27" fmla="*/ 96 h 96"/>
                  <a:gd name="T28" fmla="*/ 0 w 326"/>
                  <a:gd name="T29" fmla="*/ 96 h 96"/>
                  <a:gd name="T30" fmla="*/ 0 w 326"/>
                  <a:gd name="T3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26" h="96">
                    <a:moveTo>
                      <a:pt x="0" y="96"/>
                    </a:moveTo>
                    <a:cubicBezTo>
                      <a:pt x="7" y="90"/>
                      <a:pt x="13" y="85"/>
                      <a:pt x="20" y="80"/>
                    </a:cubicBezTo>
                    <a:cubicBezTo>
                      <a:pt x="47" y="57"/>
                      <a:pt x="74" y="35"/>
                      <a:pt x="101" y="13"/>
                    </a:cubicBezTo>
                    <a:cubicBezTo>
                      <a:pt x="106" y="9"/>
                      <a:pt x="110" y="5"/>
                      <a:pt x="115" y="1"/>
                    </a:cubicBezTo>
                    <a:cubicBezTo>
                      <a:pt x="116" y="0"/>
                      <a:pt x="117" y="0"/>
                      <a:pt x="119" y="1"/>
                    </a:cubicBezTo>
                    <a:cubicBezTo>
                      <a:pt x="131" y="11"/>
                      <a:pt x="143" y="21"/>
                      <a:pt x="155" y="31"/>
                    </a:cubicBezTo>
                    <a:cubicBezTo>
                      <a:pt x="157" y="32"/>
                      <a:pt x="159" y="34"/>
                      <a:pt x="160" y="35"/>
                    </a:cubicBezTo>
                    <a:cubicBezTo>
                      <a:pt x="162" y="36"/>
                      <a:pt x="163" y="36"/>
                      <a:pt x="164" y="35"/>
                    </a:cubicBezTo>
                    <a:cubicBezTo>
                      <a:pt x="168" y="33"/>
                      <a:pt x="171" y="30"/>
                      <a:pt x="175" y="27"/>
                    </a:cubicBezTo>
                    <a:cubicBezTo>
                      <a:pt x="185" y="19"/>
                      <a:pt x="196" y="10"/>
                      <a:pt x="207" y="1"/>
                    </a:cubicBezTo>
                    <a:cubicBezTo>
                      <a:pt x="208" y="0"/>
                      <a:pt x="209" y="0"/>
                      <a:pt x="210" y="1"/>
                    </a:cubicBezTo>
                    <a:cubicBezTo>
                      <a:pt x="232" y="19"/>
                      <a:pt x="254" y="37"/>
                      <a:pt x="277" y="55"/>
                    </a:cubicBezTo>
                    <a:cubicBezTo>
                      <a:pt x="292" y="69"/>
                      <a:pt x="308" y="82"/>
                      <a:pt x="324" y="95"/>
                    </a:cubicBezTo>
                    <a:cubicBezTo>
                      <a:pt x="325" y="95"/>
                      <a:pt x="325" y="96"/>
                      <a:pt x="326" y="96"/>
                    </a:cubicBezTo>
                    <a:cubicBezTo>
                      <a:pt x="217" y="96"/>
                      <a:pt x="109" y="96"/>
                      <a:pt x="0" y="96"/>
                    </a:cubicBezTo>
                    <a:cubicBezTo>
                      <a:pt x="0" y="96"/>
                      <a:pt x="0" y="96"/>
                      <a:pt x="0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Freeform 16">
                <a:extLst>
                  <a:ext uri="{FF2B5EF4-FFF2-40B4-BE49-F238E27FC236}">
                    <a16:creationId xmlns:a16="http://schemas.microsoft.com/office/drawing/2014/main" id="{DB1C6716-AB25-47CD-BD61-E55B89E2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6525" y="1905000"/>
                <a:ext cx="1239838" cy="714375"/>
              </a:xfrm>
              <a:custGeom>
                <a:avLst/>
                <a:gdLst>
                  <a:gd name="T0" fmla="*/ 65 w 327"/>
                  <a:gd name="T1" fmla="*/ 64 h 188"/>
                  <a:gd name="T2" fmla="*/ 65 w 327"/>
                  <a:gd name="T3" fmla="*/ 188 h 188"/>
                  <a:gd name="T4" fmla="*/ 64 w 327"/>
                  <a:gd name="T5" fmla="*/ 188 h 188"/>
                  <a:gd name="T6" fmla="*/ 0 w 327"/>
                  <a:gd name="T7" fmla="*/ 135 h 188"/>
                  <a:gd name="T8" fmla="*/ 2 w 327"/>
                  <a:gd name="T9" fmla="*/ 133 h 188"/>
                  <a:gd name="T10" fmla="*/ 42 w 327"/>
                  <a:gd name="T11" fmla="*/ 101 h 188"/>
                  <a:gd name="T12" fmla="*/ 44 w 327"/>
                  <a:gd name="T13" fmla="*/ 96 h 188"/>
                  <a:gd name="T14" fmla="*/ 44 w 327"/>
                  <a:gd name="T15" fmla="*/ 46 h 188"/>
                  <a:gd name="T16" fmla="*/ 44 w 327"/>
                  <a:gd name="T17" fmla="*/ 44 h 188"/>
                  <a:gd name="T18" fmla="*/ 46 w 327"/>
                  <a:gd name="T19" fmla="*/ 44 h 188"/>
                  <a:gd name="T20" fmla="*/ 108 w 327"/>
                  <a:gd name="T21" fmla="*/ 43 h 188"/>
                  <a:gd name="T22" fmla="*/ 112 w 327"/>
                  <a:gd name="T23" fmla="*/ 42 h 188"/>
                  <a:gd name="T24" fmla="*/ 160 w 327"/>
                  <a:gd name="T25" fmla="*/ 2 h 188"/>
                  <a:gd name="T26" fmla="*/ 164 w 327"/>
                  <a:gd name="T27" fmla="*/ 0 h 188"/>
                  <a:gd name="T28" fmla="*/ 179 w 327"/>
                  <a:gd name="T29" fmla="*/ 12 h 188"/>
                  <a:gd name="T30" fmla="*/ 215 w 327"/>
                  <a:gd name="T31" fmla="*/ 42 h 188"/>
                  <a:gd name="T32" fmla="*/ 219 w 327"/>
                  <a:gd name="T33" fmla="*/ 43 h 188"/>
                  <a:gd name="T34" fmla="*/ 281 w 327"/>
                  <a:gd name="T35" fmla="*/ 44 h 188"/>
                  <a:gd name="T36" fmla="*/ 284 w 327"/>
                  <a:gd name="T37" fmla="*/ 44 h 188"/>
                  <a:gd name="T38" fmla="*/ 284 w 327"/>
                  <a:gd name="T39" fmla="*/ 46 h 188"/>
                  <a:gd name="T40" fmla="*/ 284 w 327"/>
                  <a:gd name="T41" fmla="*/ 97 h 188"/>
                  <a:gd name="T42" fmla="*/ 286 w 327"/>
                  <a:gd name="T43" fmla="*/ 100 h 188"/>
                  <a:gd name="T44" fmla="*/ 323 w 327"/>
                  <a:gd name="T45" fmla="*/ 132 h 188"/>
                  <a:gd name="T46" fmla="*/ 323 w 327"/>
                  <a:gd name="T47" fmla="*/ 139 h 188"/>
                  <a:gd name="T48" fmla="*/ 265 w 327"/>
                  <a:gd name="T49" fmla="*/ 187 h 188"/>
                  <a:gd name="T50" fmla="*/ 263 w 327"/>
                  <a:gd name="T51" fmla="*/ 188 h 188"/>
                  <a:gd name="T52" fmla="*/ 263 w 327"/>
                  <a:gd name="T53" fmla="*/ 64 h 188"/>
                  <a:gd name="T54" fmla="*/ 65 w 327"/>
                  <a:gd name="T55" fmla="*/ 6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27" h="188">
                    <a:moveTo>
                      <a:pt x="65" y="64"/>
                    </a:moveTo>
                    <a:cubicBezTo>
                      <a:pt x="65" y="106"/>
                      <a:pt x="65" y="147"/>
                      <a:pt x="65" y="188"/>
                    </a:cubicBezTo>
                    <a:cubicBezTo>
                      <a:pt x="65" y="188"/>
                      <a:pt x="64" y="188"/>
                      <a:pt x="64" y="188"/>
                    </a:cubicBezTo>
                    <a:cubicBezTo>
                      <a:pt x="43" y="170"/>
                      <a:pt x="22" y="153"/>
                      <a:pt x="0" y="135"/>
                    </a:cubicBezTo>
                    <a:cubicBezTo>
                      <a:pt x="1" y="134"/>
                      <a:pt x="2" y="133"/>
                      <a:pt x="2" y="133"/>
                    </a:cubicBezTo>
                    <a:cubicBezTo>
                      <a:pt x="16" y="122"/>
                      <a:pt x="29" y="111"/>
                      <a:pt x="42" y="101"/>
                    </a:cubicBezTo>
                    <a:cubicBezTo>
                      <a:pt x="43" y="99"/>
                      <a:pt x="44" y="98"/>
                      <a:pt x="44" y="96"/>
                    </a:cubicBezTo>
                    <a:cubicBezTo>
                      <a:pt x="44" y="80"/>
                      <a:pt x="44" y="63"/>
                      <a:pt x="44" y="46"/>
                    </a:cubicBezTo>
                    <a:cubicBezTo>
                      <a:pt x="44" y="46"/>
                      <a:pt x="44" y="45"/>
                      <a:pt x="44" y="44"/>
                    </a:cubicBezTo>
                    <a:cubicBezTo>
                      <a:pt x="45" y="44"/>
                      <a:pt x="46" y="44"/>
                      <a:pt x="46" y="44"/>
                    </a:cubicBezTo>
                    <a:cubicBezTo>
                      <a:pt x="67" y="44"/>
                      <a:pt x="88" y="44"/>
                      <a:pt x="108" y="43"/>
                    </a:cubicBezTo>
                    <a:cubicBezTo>
                      <a:pt x="110" y="43"/>
                      <a:pt x="111" y="43"/>
                      <a:pt x="112" y="42"/>
                    </a:cubicBezTo>
                    <a:cubicBezTo>
                      <a:pt x="128" y="29"/>
                      <a:pt x="144" y="16"/>
                      <a:pt x="160" y="2"/>
                    </a:cubicBezTo>
                    <a:cubicBezTo>
                      <a:pt x="161" y="2"/>
                      <a:pt x="163" y="1"/>
                      <a:pt x="164" y="0"/>
                    </a:cubicBezTo>
                    <a:cubicBezTo>
                      <a:pt x="169" y="4"/>
                      <a:pt x="174" y="8"/>
                      <a:pt x="179" y="12"/>
                    </a:cubicBezTo>
                    <a:cubicBezTo>
                      <a:pt x="191" y="22"/>
                      <a:pt x="203" y="32"/>
                      <a:pt x="215" y="42"/>
                    </a:cubicBezTo>
                    <a:cubicBezTo>
                      <a:pt x="216" y="43"/>
                      <a:pt x="218" y="43"/>
                      <a:pt x="219" y="43"/>
                    </a:cubicBezTo>
                    <a:cubicBezTo>
                      <a:pt x="240" y="44"/>
                      <a:pt x="260" y="44"/>
                      <a:pt x="281" y="44"/>
                    </a:cubicBezTo>
                    <a:cubicBezTo>
                      <a:pt x="282" y="44"/>
                      <a:pt x="283" y="44"/>
                      <a:pt x="284" y="44"/>
                    </a:cubicBezTo>
                    <a:cubicBezTo>
                      <a:pt x="284" y="45"/>
                      <a:pt x="284" y="45"/>
                      <a:pt x="284" y="46"/>
                    </a:cubicBezTo>
                    <a:cubicBezTo>
                      <a:pt x="284" y="63"/>
                      <a:pt x="284" y="80"/>
                      <a:pt x="284" y="97"/>
                    </a:cubicBezTo>
                    <a:cubicBezTo>
                      <a:pt x="284" y="98"/>
                      <a:pt x="284" y="99"/>
                      <a:pt x="286" y="100"/>
                    </a:cubicBezTo>
                    <a:cubicBezTo>
                      <a:pt x="298" y="111"/>
                      <a:pt x="311" y="121"/>
                      <a:pt x="323" y="132"/>
                    </a:cubicBezTo>
                    <a:cubicBezTo>
                      <a:pt x="327" y="135"/>
                      <a:pt x="327" y="135"/>
                      <a:pt x="323" y="139"/>
                    </a:cubicBezTo>
                    <a:cubicBezTo>
                      <a:pt x="304" y="155"/>
                      <a:pt x="284" y="171"/>
                      <a:pt x="265" y="187"/>
                    </a:cubicBezTo>
                    <a:cubicBezTo>
                      <a:pt x="264" y="187"/>
                      <a:pt x="264" y="187"/>
                      <a:pt x="263" y="188"/>
                    </a:cubicBezTo>
                    <a:cubicBezTo>
                      <a:pt x="263" y="147"/>
                      <a:pt x="263" y="105"/>
                      <a:pt x="263" y="64"/>
                    </a:cubicBezTo>
                    <a:cubicBezTo>
                      <a:pt x="197" y="64"/>
                      <a:pt x="131" y="64"/>
                      <a:pt x="65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Freeform 17">
                <a:extLst>
                  <a:ext uri="{FF2B5EF4-FFF2-40B4-BE49-F238E27FC236}">
                    <a16:creationId xmlns:a16="http://schemas.microsoft.com/office/drawing/2014/main" id="{1A49A12F-B3F4-474D-A6AA-4C993B90D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2663" y="2466975"/>
                <a:ext cx="444500" cy="725488"/>
              </a:xfrm>
              <a:custGeom>
                <a:avLst/>
                <a:gdLst>
                  <a:gd name="T0" fmla="*/ 116 w 117"/>
                  <a:gd name="T1" fmla="*/ 191 h 191"/>
                  <a:gd name="T2" fmla="*/ 0 w 117"/>
                  <a:gd name="T3" fmla="*/ 95 h 191"/>
                  <a:gd name="T4" fmla="*/ 116 w 117"/>
                  <a:gd name="T5" fmla="*/ 0 h 191"/>
                  <a:gd name="T6" fmla="*/ 116 w 117"/>
                  <a:gd name="T7" fmla="*/ 0 h 191"/>
                  <a:gd name="T8" fmla="*/ 116 w 117"/>
                  <a:gd name="T9" fmla="*/ 190 h 191"/>
                  <a:gd name="T10" fmla="*/ 116 w 117"/>
                  <a:gd name="T11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7" h="191">
                    <a:moveTo>
                      <a:pt x="116" y="191"/>
                    </a:moveTo>
                    <a:cubicBezTo>
                      <a:pt x="77" y="159"/>
                      <a:pt x="39" y="127"/>
                      <a:pt x="0" y="95"/>
                    </a:cubicBezTo>
                    <a:cubicBezTo>
                      <a:pt x="39" y="63"/>
                      <a:pt x="77" y="32"/>
                      <a:pt x="116" y="0"/>
                    </a:cubicBezTo>
                    <a:cubicBezTo>
                      <a:pt x="116" y="0"/>
                      <a:pt x="116" y="0"/>
                      <a:pt x="116" y="0"/>
                    </a:cubicBezTo>
                    <a:cubicBezTo>
                      <a:pt x="117" y="64"/>
                      <a:pt x="117" y="127"/>
                      <a:pt x="116" y="190"/>
                    </a:cubicBezTo>
                    <a:cubicBezTo>
                      <a:pt x="116" y="190"/>
                      <a:pt x="116" y="190"/>
                      <a:pt x="116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Freeform 18">
                <a:extLst>
                  <a:ext uri="{FF2B5EF4-FFF2-40B4-BE49-F238E27FC236}">
                    <a16:creationId xmlns:a16="http://schemas.microsoft.com/office/drawing/2014/main" id="{DE5CB22E-0C01-4C35-B674-CB9CFBA4BF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13" y="2480188"/>
                <a:ext cx="428625" cy="700088"/>
              </a:xfrm>
              <a:custGeom>
                <a:avLst/>
                <a:gdLst>
                  <a:gd name="T0" fmla="*/ 2 w 113"/>
                  <a:gd name="T1" fmla="*/ 0 h 184"/>
                  <a:gd name="T2" fmla="*/ 113 w 113"/>
                  <a:gd name="T3" fmla="*/ 92 h 184"/>
                  <a:gd name="T4" fmla="*/ 1 w 113"/>
                  <a:gd name="T5" fmla="*/ 184 h 184"/>
                  <a:gd name="T6" fmla="*/ 1 w 113"/>
                  <a:gd name="T7" fmla="*/ 0 h 184"/>
                  <a:gd name="T8" fmla="*/ 2 w 113"/>
                  <a:gd name="T9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3" h="184">
                    <a:moveTo>
                      <a:pt x="2" y="0"/>
                    </a:moveTo>
                    <a:cubicBezTo>
                      <a:pt x="39" y="30"/>
                      <a:pt x="76" y="61"/>
                      <a:pt x="113" y="92"/>
                    </a:cubicBezTo>
                    <a:cubicBezTo>
                      <a:pt x="76" y="123"/>
                      <a:pt x="39" y="154"/>
                      <a:pt x="1" y="184"/>
                    </a:cubicBezTo>
                    <a:cubicBezTo>
                      <a:pt x="0" y="123"/>
                      <a:pt x="0" y="62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Freeform 19">
                <a:extLst>
                  <a:ext uri="{FF2B5EF4-FFF2-40B4-BE49-F238E27FC236}">
                    <a16:creationId xmlns:a16="http://schemas.microsoft.com/office/drawing/2014/main" id="{6EC94E23-FBA1-406C-8BB5-F6394DB8E3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98950" y="2212975"/>
                <a:ext cx="539750" cy="542925"/>
              </a:xfrm>
              <a:custGeom>
                <a:avLst/>
                <a:gdLst>
                  <a:gd name="T0" fmla="*/ 76 w 142"/>
                  <a:gd name="T1" fmla="*/ 143 h 143"/>
                  <a:gd name="T2" fmla="*/ 17 w 142"/>
                  <a:gd name="T3" fmla="*/ 121 h 143"/>
                  <a:gd name="T4" fmla="*/ 2 w 142"/>
                  <a:gd name="T5" fmla="*/ 85 h 143"/>
                  <a:gd name="T6" fmla="*/ 13 w 142"/>
                  <a:gd name="T7" fmla="*/ 34 h 143"/>
                  <a:gd name="T8" fmla="*/ 62 w 142"/>
                  <a:gd name="T9" fmla="*/ 2 h 143"/>
                  <a:gd name="T10" fmla="*/ 108 w 142"/>
                  <a:gd name="T11" fmla="*/ 8 h 143"/>
                  <a:gd name="T12" fmla="*/ 138 w 142"/>
                  <a:gd name="T13" fmla="*/ 46 h 143"/>
                  <a:gd name="T14" fmla="*/ 122 w 142"/>
                  <a:gd name="T15" fmla="*/ 99 h 143"/>
                  <a:gd name="T16" fmla="*/ 99 w 142"/>
                  <a:gd name="T17" fmla="*/ 112 h 143"/>
                  <a:gd name="T18" fmla="*/ 90 w 142"/>
                  <a:gd name="T19" fmla="*/ 112 h 143"/>
                  <a:gd name="T20" fmla="*/ 80 w 142"/>
                  <a:gd name="T21" fmla="*/ 103 h 143"/>
                  <a:gd name="T22" fmla="*/ 79 w 142"/>
                  <a:gd name="T23" fmla="*/ 102 h 143"/>
                  <a:gd name="T24" fmla="*/ 76 w 142"/>
                  <a:gd name="T25" fmla="*/ 104 h 143"/>
                  <a:gd name="T26" fmla="*/ 58 w 142"/>
                  <a:gd name="T27" fmla="*/ 112 h 143"/>
                  <a:gd name="T28" fmla="*/ 34 w 142"/>
                  <a:gd name="T29" fmla="*/ 96 h 143"/>
                  <a:gd name="T30" fmla="*/ 34 w 142"/>
                  <a:gd name="T31" fmla="*/ 60 h 143"/>
                  <a:gd name="T32" fmla="*/ 50 w 142"/>
                  <a:gd name="T33" fmla="*/ 37 h 143"/>
                  <a:gd name="T34" fmla="*/ 73 w 142"/>
                  <a:gd name="T35" fmla="*/ 31 h 143"/>
                  <a:gd name="T36" fmla="*/ 86 w 142"/>
                  <a:gd name="T37" fmla="*/ 37 h 143"/>
                  <a:gd name="T38" fmla="*/ 91 w 142"/>
                  <a:gd name="T39" fmla="*/ 42 h 143"/>
                  <a:gd name="T40" fmla="*/ 92 w 142"/>
                  <a:gd name="T41" fmla="*/ 36 h 143"/>
                  <a:gd name="T42" fmla="*/ 96 w 142"/>
                  <a:gd name="T43" fmla="*/ 34 h 143"/>
                  <a:gd name="T44" fmla="*/ 105 w 142"/>
                  <a:gd name="T45" fmla="*/ 36 h 143"/>
                  <a:gd name="T46" fmla="*/ 107 w 142"/>
                  <a:gd name="T47" fmla="*/ 39 h 143"/>
                  <a:gd name="T48" fmla="*/ 97 w 142"/>
                  <a:gd name="T49" fmla="*/ 86 h 143"/>
                  <a:gd name="T50" fmla="*/ 96 w 142"/>
                  <a:gd name="T51" fmla="*/ 93 h 143"/>
                  <a:gd name="T52" fmla="*/ 99 w 142"/>
                  <a:gd name="T53" fmla="*/ 97 h 143"/>
                  <a:gd name="T54" fmla="*/ 106 w 142"/>
                  <a:gd name="T55" fmla="*/ 96 h 143"/>
                  <a:gd name="T56" fmla="*/ 124 w 142"/>
                  <a:gd name="T57" fmla="*/ 74 h 143"/>
                  <a:gd name="T58" fmla="*/ 104 w 142"/>
                  <a:gd name="T59" fmla="*/ 20 h 143"/>
                  <a:gd name="T60" fmla="*/ 33 w 142"/>
                  <a:gd name="T61" fmla="*/ 30 h 143"/>
                  <a:gd name="T62" fmla="*/ 15 w 142"/>
                  <a:gd name="T63" fmla="*/ 67 h 143"/>
                  <a:gd name="T64" fmla="*/ 17 w 142"/>
                  <a:gd name="T65" fmla="*/ 93 h 143"/>
                  <a:gd name="T66" fmla="*/ 47 w 142"/>
                  <a:gd name="T67" fmla="*/ 125 h 143"/>
                  <a:gd name="T68" fmla="*/ 73 w 142"/>
                  <a:gd name="T69" fmla="*/ 131 h 143"/>
                  <a:gd name="T70" fmla="*/ 76 w 142"/>
                  <a:gd name="T71" fmla="*/ 134 h 143"/>
                  <a:gd name="T72" fmla="*/ 76 w 142"/>
                  <a:gd name="T73" fmla="*/ 143 h 143"/>
                  <a:gd name="T74" fmla="*/ 45 w 142"/>
                  <a:gd name="T75" fmla="*/ 79 h 143"/>
                  <a:gd name="T76" fmla="*/ 48 w 142"/>
                  <a:gd name="T77" fmla="*/ 90 h 143"/>
                  <a:gd name="T78" fmla="*/ 68 w 142"/>
                  <a:gd name="T79" fmla="*/ 97 h 143"/>
                  <a:gd name="T80" fmla="*/ 82 w 142"/>
                  <a:gd name="T81" fmla="*/ 83 h 143"/>
                  <a:gd name="T82" fmla="*/ 85 w 142"/>
                  <a:gd name="T83" fmla="*/ 55 h 143"/>
                  <a:gd name="T84" fmla="*/ 67 w 142"/>
                  <a:gd name="T85" fmla="*/ 44 h 143"/>
                  <a:gd name="T86" fmla="*/ 55 w 142"/>
                  <a:gd name="T87" fmla="*/ 52 h 143"/>
                  <a:gd name="T88" fmla="*/ 45 w 142"/>
                  <a:gd name="T89" fmla="*/ 79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2" h="143">
                    <a:moveTo>
                      <a:pt x="76" y="143"/>
                    </a:moveTo>
                    <a:cubicBezTo>
                      <a:pt x="53" y="143"/>
                      <a:pt x="33" y="138"/>
                      <a:pt x="17" y="121"/>
                    </a:cubicBezTo>
                    <a:cubicBezTo>
                      <a:pt x="8" y="111"/>
                      <a:pt x="4" y="99"/>
                      <a:pt x="2" y="85"/>
                    </a:cubicBezTo>
                    <a:cubicBezTo>
                      <a:pt x="0" y="67"/>
                      <a:pt x="4" y="50"/>
                      <a:pt x="13" y="34"/>
                    </a:cubicBezTo>
                    <a:cubicBezTo>
                      <a:pt x="24" y="16"/>
                      <a:pt x="40" y="4"/>
                      <a:pt x="62" y="2"/>
                    </a:cubicBezTo>
                    <a:cubicBezTo>
                      <a:pt x="77" y="0"/>
                      <a:pt x="93" y="0"/>
                      <a:pt x="108" y="8"/>
                    </a:cubicBezTo>
                    <a:cubicBezTo>
                      <a:pt x="124" y="16"/>
                      <a:pt x="135" y="29"/>
                      <a:pt x="138" y="46"/>
                    </a:cubicBezTo>
                    <a:cubicBezTo>
                      <a:pt x="142" y="66"/>
                      <a:pt x="138" y="85"/>
                      <a:pt x="122" y="99"/>
                    </a:cubicBezTo>
                    <a:cubicBezTo>
                      <a:pt x="115" y="106"/>
                      <a:pt x="108" y="111"/>
                      <a:pt x="99" y="112"/>
                    </a:cubicBezTo>
                    <a:cubicBezTo>
                      <a:pt x="96" y="112"/>
                      <a:pt x="93" y="112"/>
                      <a:pt x="90" y="112"/>
                    </a:cubicBezTo>
                    <a:cubicBezTo>
                      <a:pt x="85" y="111"/>
                      <a:pt x="81" y="108"/>
                      <a:pt x="80" y="103"/>
                    </a:cubicBezTo>
                    <a:cubicBezTo>
                      <a:pt x="80" y="102"/>
                      <a:pt x="80" y="102"/>
                      <a:pt x="79" y="102"/>
                    </a:cubicBezTo>
                    <a:cubicBezTo>
                      <a:pt x="78" y="103"/>
                      <a:pt x="77" y="103"/>
                      <a:pt x="76" y="104"/>
                    </a:cubicBezTo>
                    <a:cubicBezTo>
                      <a:pt x="71" y="109"/>
                      <a:pt x="65" y="112"/>
                      <a:pt x="58" y="112"/>
                    </a:cubicBezTo>
                    <a:cubicBezTo>
                      <a:pt x="47" y="112"/>
                      <a:pt x="39" y="107"/>
                      <a:pt x="34" y="96"/>
                    </a:cubicBezTo>
                    <a:cubicBezTo>
                      <a:pt x="29" y="84"/>
                      <a:pt x="29" y="72"/>
                      <a:pt x="34" y="60"/>
                    </a:cubicBezTo>
                    <a:cubicBezTo>
                      <a:pt x="37" y="51"/>
                      <a:pt x="42" y="43"/>
                      <a:pt x="50" y="37"/>
                    </a:cubicBezTo>
                    <a:cubicBezTo>
                      <a:pt x="57" y="32"/>
                      <a:pt x="64" y="30"/>
                      <a:pt x="73" y="31"/>
                    </a:cubicBezTo>
                    <a:cubicBezTo>
                      <a:pt x="78" y="32"/>
                      <a:pt x="82" y="34"/>
                      <a:pt x="86" y="37"/>
                    </a:cubicBezTo>
                    <a:cubicBezTo>
                      <a:pt x="88" y="39"/>
                      <a:pt x="89" y="40"/>
                      <a:pt x="91" y="42"/>
                    </a:cubicBezTo>
                    <a:cubicBezTo>
                      <a:pt x="91" y="40"/>
                      <a:pt x="92" y="38"/>
                      <a:pt x="92" y="36"/>
                    </a:cubicBezTo>
                    <a:cubicBezTo>
                      <a:pt x="93" y="34"/>
                      <a:pt x="94" y="33"/>
                      <a:pt x="96" y="34"/>
                    </a:cubicBezTo>
                    <a:cubicBezTo>
                      <a:pt x="99" y="35"/>
                      <a:pt x="102" y="35"/>
                      <a:pt x="105" y="36"/>
                    </a:cubicBezTo>
                    <a:cubicBezTo>
                      <a:pt x="107" y="36"/>
                      <a:pt x="107" y="37"/>
                      <a:pt x="107" y="39"/>
                    </a:cubicBezTo>
                    <a:cubicBezTo>
                      <a:pt x="104" y="55"/>
                      <a:pt x="100" y="70"/>
                      <a:pt x="97" y="86"/>
                    </a:cubicBezTo>
                    <a:cubicBezTo>
                      <a:pt x="96" y="89"/>
                      <a:pt x="96" y="91"/>
                      <a:pt x="96" y="93"/>
                    </a:cubicBezTo>
                    <a:cubicBezTo>
                      <a:pt x="95" y="96"/>
                      <a:pt x="96" y="98"/>
                      <a:pt x="99" y="97"/>
                    </a:cubicBezTo>
                    <a:cubicBezTo>
                      <a:pt x="101" y="97"/>
                      <a:pt x="104" y="97"/>
                      <a:pt x="106" y="96"/>
                    </a:cubicBezTo>
                    <a:cubicBezTo>
                      <a:pt x="115" y="91"/>
                      <a:pt x="121" y="83"/>
                      <a:pt x="124" y="74"/>
                    </a:cubicBezTo>
                    <a:cubicBezTo>
                      <a:pt x="132" y="53"/>
                      <a:pt x="124" y="31"/>
                      <a:pt x="104" y="20"/>
                    </a:cubicBezTo>
                    <a:cubicBezTo>
                      <a:pt x="85" y="9"/>
                      <a:pt x="51" y="11"/>
                      <a:pt x="33" y="30"/>
                    </a:cubicBezTo>
                    <a:cubicBezTo>
                      <a:pt x="22" y="40"/>
                      <a:pt x="17" y="53"/>
                      <a:pt x="15" y="67"/>
                    </a:cubicBezTo>
                    <a:cubicBezTo>
                      <a:pt x="14" y="76"/>
                      <a:pt x="14" y="85"/>
                      <a:pt x="17" y="93"/>
                    </a:cubicBezTo>
                    <a:cubicBezTo>
                      <a:pt x="21" y="109"/>
                      <a:pt x="32" y="120"/>
                      <a:pt x="47" y="125"/>
                    </a:cubicBezTo>
                    <a:cubicBezTo>
                      <a:pt x="56" y="128"/>
                      <a:pt x="64" y="130"/>
                      <a:pt x="73" y="131"/>
                    </a:cubicBezTo>
                    <a:cubicBezTo>
                      <a:pt x="76" y="131"/>
                      <a:pt x="76" y="131"/>
                      <a:pt x="76" y="134"/>
                    </a:cubicBezTo>
                    <a:cubicBezTo>
                      <a:pt x="76" y="137"/>
                      <a:pt x="76" y="140"/>
                      <a:pt x="76" y="143"/>
                    </a:cubicBezTo>
                    <a:close/>
                    <a:moveTo>
                      <a:pt x="45" y="79"/>
                    </a:moveTo>
                    <a:cubicBezTo>
                      <a:pt x="46" y="83"/>
                      <a:pt x="46" y="86"/>
                      <a:pt x="48" y="90"/>
                    </a:cubicBezTo>
                    <a:cubicBezTo>
                      <a:pt x="51" y="98"/>
                      <a:pt x="59" y="101"/>
                      <a:pt x="68" y="97"/>
                    </a:cubicBezTo>
                    <a:cubicBezTo>
                      <a:pt x="74" y="94"/>
                      <a:pt x="79" y="89"/>
                      <a:pt x="82" y="83"/>
                    </a:cubicBezTo>
                    <a:cubicBezTo>
                      <a:pt x="86" y="74"/>
                      <a:pt x="87" y="65"/>
                      <a:pt x="85" y="55"/>
                    </a:cubicBezTo>
                    <a:cubicBezTo>
                      <a:pt x="83" y="47"/>
                      <a:pt x="75" y="42"/>
                      <a:pt x="67" y="44"/>
                    </a:cubicBezTo>
                    <a:cubicBezTo>
                      <a:pt x="62" y="45"/>
                      <a:pt x="58" y="48"/>
                      <a:pt x="55" y="52"/>
                    </a:cubicBezTo>
                    <a:cubicBezTo>
                      <a:pt x="49" y="60"/>
                      <a:pt x="46" y="69"/>
                      <a:pt x="45" y="7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8">
                  <a:buClr>
                    <a:srgbClr val="000000"/>
                  </a:buClr>
                </a:pPr>
                <a:endParaRPr lang="en-US" sz="1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0" name="Graphic 6">
              <a:extLst>
                <a:ext uri="{FF2B5EF4-FFF2-40B4-BE49-F238E27FC236}">
                  <a16:creationId xmlns:a16="http://schemas.microsoft.com/office/drawing/2014/main" id="{4E659EC2-4EE5-4B4A-8343-7581357DA2B8}"/>
                </a:ext>
              </a:extLst>
            </p:cNvPr>
            <p:cNvSpPr/>
            <p:nvPr/>
          </p:nvSpPr>
          <p:spPr>
            <a:xfrm>
              <a:off x="577258" y="5373936"/>
              <a:ext cx="245949" cy="245949"/>
            </a:xfrm>
            <a:custGeom>
              <a:avLst/>
              <a:gdLst>
                <a:gd name="connsiteX0" fmla="*/ 1367230 w 2744078"/>
                <a:gd name="connsiteY0" fmla="*/ 2743201 h 2743486"/>
                <a:gd name="connsiteX1" fmla="*/ 386155 w 2744078"/>
                <a:gd name="connsiteY1" fmla="*/ 2743201 h 2743486"/>
                <a:gd name="connsiteX2" fmla="*/ 12 w 2744078"/>
                <a:gd name="connsiteY2" fmla="*/ 2360105 h 2743486"/>
                <a:gd name="connsiteX3" fmla="*/ 12 w 2744078"/>
                <a:gd name="connsiteY3" fmla="*/ 378905 h 2743486"/>
                <a:gd name="connsiteX4" fmla="*/ 372999 w 2744078"/>
                <a:gd name="connsiteY4" fmla="*/ 12 h 2743486"/>
                <a:gd name="connsiteX5" fmla="*/ 376345 w 2744078"/>
                <a:gd name="connsiteY5" fmla="*/ 0 h 2743486"/>
                <a:gd name="connsiteX6" fmla="*/ 2367736 w 2744078"/>
                <a:gd name="connsiteY6" fmla="*/ 0 h 2743486"/>
                <a:gd name="connsiteX7" fmla="*/ 2744079 w 2744078"/>
                <a:gd name="connsiteY7" fmla="*/ 375180 h 2743486"/>
                <a:gd name="connsiteX8" fmla="*/ 2744069 w 2744078"/>
                <a:gd name="connsiteY8" fmla="*/ 378524 h 2743486"/>
                <a:gd name="connsiteX9" fmla="*/ 2744069 w 2744078"/>
                <a:gd name="connsiteY9" fmla="*/ 2364868 h 2743486"/>
                <a:gd name="connsiteX10" fmla="*/ 2363069 w 2744078"/>
                <a:gd name="connsiteY10" fmla="*/ 2743486 h 2743486"/>
                <a:gd name="connsiteX11" fmla="*/ 1367230 w 2744078"/>
                <a:gd name="connsiteY11" fmla="*/ 2743201 h 2743486"/>
                <a:gd name="connsiteX12" fmla="*/ 318433 w 2744078"/>
                <a:gd name="connsiteY12" fmla="*/ 741712 h 2743486"/>
                <a:gd name="connsiteX13" fmla="*/ 351294 w 2744078"/>
                <a:gd name="connsiteY13" fmla="*/ 951262 h 2743486"/>
                <a:gd name="connsiteX14" fmla="*/ 1456670 w 2744078"/>
                <a:gd name="connsiteY14" fmla="*/ 2431924 h 2743486"/>
                <a:gd name="connsiteX15" fmla="*/ 1597069 w 2744078"/>
                <a:gd name="connsiteY15" fmla="*/ 2430209 h 2743486"/>
                <a:gd name="connsiteX16" fmla="*/ 1832146 w 2744078"/>
                <a:gd name="connsiteY16" fmla="*/ 2239709 h 2743486"/>
                <a:gd name="connsiteX17" fmla="*/ 1822621 w 2744078"/>
                <a:gd name="connsiteY17" fmla="*/ 2093881 h 2743486"/>
                <a:gd name="connsiteX18" fmla="*/ 1534966 w 2744078"/>
                <a:gd name="connsiteY18" fmla="*/ 1836706 h 2743486"/>
                <a:gd name="connsiteX19" fmla="*/ 1373898 w 2744078"/>
                <a:gd name="connsiteY19" fmla="*/ 1799654 h 2743486"/>
                <a:gd name="connsiteX20" fmla="*/ 1254169 w 2744078"/>
                <a:gd name="connsiteY20" fmla="*/ 1828801 h 2743486"/>
                <a:gd name="connsiteX21" fmla="*/ 1197876 w 2744078"/>
                <a:gd name="connsiteY21" fmla="*/ 1814608 h 2743486"/>
                <a:gd name="connsiteX22" fmla="*/ 804017 w 2744078"/>
                <a:gd name="connsiteY22" fmla="*/ 1237489 h 2743486"/>
                <a:gd name="connsiteX23" fmla="*/ 809732 w 2744078"/>
                <a:gd name="connsiteY23" fmla="*/ 1188054 h 2743486"/>
                <a:gd name="connsiteX24" fmla="*/ 898981 w 2744078"/>
                <a:gd name="connsiteY24" fmla="*/ 1059180 h 2743486"/>
                <a:gd name="connsiteX25" fmla="*/ 916412 w 2744078"/>
                <a:gd name="connsiteY25" fmla="*/ 952977 h 2743486"/>
                <a:gd name="connsiteX26" fmla="*/ 767917 w 2744078"/>
                <a:gd name="connsiteY26" fmla="*/ 542925 h 2743486"/>
                <a:gd name="connsiteX27" fmla="*/ 657237 w 2744078"/>
                <a:gd name="connsiteY27" fmla="*/ 490824 h 2743486"/>
                <a:gd name="connsiteX28" fmla="*/ 370915 w 2744078"/>
                <a:gd name="connsiteY28" fmla="*/ 654654 h 2743486"/>
                <a:gd name="connsiteX29" fmla="*/ 318433 w 2744078"/>
                <a:gd name="connsiteY29" fmla="*/ 741712 h 2743486"/>
                <a:gd name="connsiteX30" fmla="*/ 2428887 w 2744078"/>
                <a:gd name="connsiteY30" fmla="*/ 1288257 h 2743486"/>
                <a:gd name="connsiteX31" fmla="*/ 2419933 w 2744078"/>
                <a:gd name="connsiteY31" fmla="*/ 1278255 h 2743486"/>
                <a:gd name="connsiteX32" fmla="*/ 2418790 w 2744078"/>
                <a:gd name="connsiteY32" fmla="*/ 1264063 h 2743486"/>
                <a:gd name="connsiteX33" fmla="*/ 1964638 w 2744078"/>
                <a:gd name="connsiteY33" fmla="*/ 447675 h 2743486"/>
                <a:gd name="connsiteX34" fmla="*/ 1758327 w 2744078"/>
                <a:gd name="connsiteY34" fmla="*/ 303657 h 2743486"/>
                <a:gd name="connsiteX35" fmla="*/ 1677079 w 2744078"/>
                <a:gd name="connsiteY35" fmla="*/ 321945 h 2743486"/>
                <a:gd name="connsiteX36" fmla="*/ 1703749 w 2744078"/>
                <a:gd name="connsiteY36" fmla="*/ 397383 h 2743486"/>
                <a:gd name="connsiteX37" fmla="*/ 1724323 w 2744078"/>
                <a:gd name="connsiteY37" fmla="*/ 409194 h 2743486"/>
                <a:gd name="connsiteX38" fmla="*/ 2232386 w 2744078"/>
                <a:gd name="connsiteY38" fmla="*/ 999744 h 2743486"/>
                <a:gd name="connsiteX39" fmla="*/ 2312777 w 2744078"/>
                <a:gd name="connsiteY39" fmla="*/ 1291019 h 2743486"/>
                <a:gd name="connsiteX40" fmla="*/ 2372023 w 2744078"/>
                <a:gd name="connsiteY40" fmla="*/ 1337215 h 2743486"/>
                <a:gd name="connsiteX41" fmla="*/ 2428887 w 2744078"/>
                <a:gd name="connsiteY41" fmla="*/ 1288257 h 2743486"/>
                <a:gd name="connsiteX42" fmla="*/ 1484864 w 2744078"/>
                <a:gd name="connsiteY42" fmla="*/ 693897 h 2743486"/>
                <a:gd name="connsiteX43" fmla="*/ 1510772 w 2744078"/>
                <a:gd name="connsiteY43" fmla="*/ 728568 h 2743486"/>
                <a:gd name="connsiteX44" fmla="*/ 1571161 w 2744078"/>
                <a:gd name="connsiteY44" fmla="*/ 766668 h 2743486"/>
                <a:gd name="connsiteX45" fmla="*/ 1925681 w 2744078"/>
                <a:gd name="connsiteY45" fmla="*/ 1319118 h 2743486"/>
                <a:gd name="connsiteX46" fmla="*/ 1994642 w 2744078"/>
                <a:gd name="connsiteY46" fmla="*/ 1390936 h 2743486"/>
                <a:gd name="connsiteX47" fmla="*/ 2032742 w 2744078"/>
                <a:gd name="connsiteY47" fmla="*/ 1298925 h 2743486"/>
                <a:gd name="connsiteX48" fmla="*/ 1947017 w 2744078"/>
                <a:gd name="connsiteY48" fmla="*/ 1038892 h 2743486"/>
                <a:gd name="connsiteX49" fmla="*/ 1575542 w 2744078"/>
                <a:gd name="connsiteY49" fmla="*/ 642557 h 2743486"/>
                <a:gd name="connsiteX50" fmla="*/ 1485245 w 2744078"/>
                <a:gd name="connsiteY50" fmla="*/ 693897 h 2743486"/>
                <a:gd name="connsiteX51" fmla="*/ 1661267 w 2744078"/>
                <a:gd name="connsiteY51" fmla="*/ 1394175 h 2743486"/>
                <a:gd name="connsiteX52" fmla="*/ 1387042 w 2744078"/>
                <a:gd name="connsiteY52" fmla="*/ 976408 h 2743486"/>
                <a:gd name="connsiteX53" fmla="*/ 1305699 w 2744078"/>
                <a:gd name="connsiteY53" fmla="*/ 992601 h 2743486"/>
                <a:gd name="connsiteX54" fmla="*/ 1332940 w 2744078"/>
                <a:gd name="connsiteY54" fmla="*/ 1071182 h 2743486"/>
                <a:gd name="connsiteX55" fmla="*/ 1415903 w 2744078"/>
                <a:gd name="connsiteY55" fmla="*/ 1134047 h 2743486"/>
                <a:gd name="connsiteX56" fmla="*/ 1550777 w 2744078"/>
                <a:gd name="connsiteY56" fmla="*/ 1393889 h 2743486"/>
                <a:gd name="connsiteX57" fmla="*/ 1615357 w 2744078"/>
                <a:gd name="connsiteY57" fmla="*/ 1437228 h 2743486"/>
                <a:gd name="connsiteX58" fmla="*/ 1661648 w 2744078"/>
                <a:gd name="connsiteY58" fmla="*/ 1394175 h 27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744078" h="2743486">
                  <a:moveTo>
                    <a:pt x="1367230" y="2743201"/>
                  </a:moveTo>
                  <a:lnTo>
                    <a:pt x="386155" y="2743201"/>
                  </a:lnTo>
                  <a:cubicBezTo>
                    <a:pt x="165366" y="2743201"/>
                    <a:pt x="12" y="2579180"/>
                    <a:pt x="12" y="2360105"/>
                  </a:cubicBezTo>
                  <a:lnTo>
                    <a:pt x="12" y="378905"/>
                  </a:lnTo>
                  <a:cubicBezTo>
                    <a:pt x="-1619" y="171279"/>
                    <a:pt x="165373" y="1643"/>
                    <a:pt x="372999" y="12"/>
                  </a:cubicBezTo>
                  <a:cubicBezTo>
                    <a:pt x="374114" y="3"/>
                    <a:pt x="375229" y="-1"/>
                    <a:pt x="376345" y="0"/>
                  </a:cubicBezTo>
                  <a:lnTo>
                    <a:pt x="2367736" y="0"/>
                  </a:lnTo>
                  <a:cubicBezTo>
                    <a:pt x="2575267" y="-321"/>
                    <a:pt x="2743755" y="167653"/>
                    <a:pt x="2744079" y="375180"/>
                  </a:cubicBezTo>
                  <a:cubicBezTo>
                    <a:pt x="2744079" y="376294"/>
                    <a:pt x="2744079" y="377410"/>
                    <a:pt x="2744069" y="378524"/>
                  </a:cubicBezTo>
                  <a:lnTo>
                    <a:pt x="2744069" y="2364868"/>
                  </a:lnTo>
                  <a:cubicBezTo>
                    <a:pt x="2744069" y="2577180"/>
                    <a:pt x="2576715" y="2743391"/>
                    <a:pt x="2363069" y="2743486"/>
                  </a:cubicBezTo>
                  <a:cubicBezTo>
                    <a:pt x="2031028" y="2743296"/>
                    <a:pt x="1699081" y="2743201"/>
                    <a:pt x="1367230" y="2743201"/>
                  </a:cubicBezTo>
                  <a:close/>
                  <a:moveTo>
                    <a:pt x="318433" y="741712"/>
                  </a:moveTo>
                  <a:cubicBezTo>
                    <a:pt x="331101" y="822961"/>
                    <a:pt x="338816" y="887350"/>
                    <a:pt x="351294" y="951262"/>
                  </a:cubicBezTo>
                  <a:cubicBezTo>
                    <a:pt x="482929" y="1621346"/>
                    <a:pt x="854023" y="2113312"/>
                    <a:pt x="1456670" y="2431924"/>
                  </a:cubicBezTo>
                  <a:cubicBezTo>
                    <a:pt x="1504295" y="2457070"/>
                    <a:pt x="1549920" y="2455355"/>
                    <a:pt x="1597069" y="2430209"/>
                  </a:cubicBezTo>
                  <a:cubicBezTo>
                    <a:pt x="1687137" y="2382698"/>
                    <a:pt x="1767004" y="2317976"/>
                    <a:pt x="1832146" y="2239709"/>
                  </a:cubicBezTo>
                  <a:cubicBezTo>
                    <a:pt x="1881771" y="2179892"/>
                    <a:pt x="1879771" y="2145031"/>
                    <a:pt x="1822621" y="2093881"/>
                  </a:cubicBezTo>
                  <a:cubicBezTo>
                    <a:pt x="1726704" y="2008156"/>
                    <a:pt x="1629263" y="1924431"/>
                    <a:pt x="1534966" y="1836706"/>
                  </a:cubicBezTo>
                  <a:cubicBezTo>
                    <a:pt x="1486769" y="1791939"/>
                    <a:pt x="1435810" y="1779556"/>
                    <a:pt x="1373898" y="1799654"/>
                  </a:cubicBezTo>
                  <a:cubicBezTo>
                    <a:pt x="1334836" y="1812579"/>
                    <a:pt x="1294802" y="1822324"/>
                    <a:pt x="1254169" y="1828801"/>
                  </a:cubicBezTo>
                  <a:cubicBezTo>
                    <a:pt x="1236166" y="1831372"/>
                    <a:pt x="1210354" y="1826419"/>
                    <a:pt x="1197876" y="1814608"/>
                  </a:cubicBezTo>
                  <a:cubicBezTo>
                    <a:pt x="1026826" y="1652617"/>
                    <a:pt x="892517" y="1455821"/>
                    <a:pt x="804017" y="1237489"/>
                  </a:cubicBezTo>
                  <a:cubicBezTo>
                    <a:pt x="798972" y="1220934"/>
                    <a:pt x="801042" y="1203027"/>
                    <a:pt x="809732" y="1188054"/>
                  </a:cubicBezTo>
                  <a:cubicBezTo>
                    <a:pt x="837831" y="1143953"/>
                    <a:pt x="875455" y="1105282"/>
                    <a:pt x="898981" y="1059180"/>
                  </a:cubicBezTo>
                  <a:cubicBezTo>
                    <a:pt x="914698" y="1028224"/>
                    <a:pt x="926413" y="983838"/>
                    <a:pt x="916412" y="952977"/>
                  </a:cubicBezTo>
                  <a:cubicBezTo>
                    <a:pt x="871645" y="814769"/>
                    <a:pt x="819162" y="679038"/>
                    <a:pt x="767917" y="542925"/>
                  </a:cubicBezTo>
                  <a:cubicBezTo>
                    <a:pt x="748867" y="491871"/>
                    <a:pt x="709910" y="474631"/>
                    <a:pt x="657237" y="490824"/>
                  </a:cubicBezTo>
                  <a:cubicBezTo>
                    <a:pt x="549604" y="524066"/>
                    <a:pt x="451783" y="576549"/>
                    <a:pt x="370915" y="654654"/>
                  </a:cubicBezTo>
                  <a:cubicBezTo>
                    <a:pt x="344722" y="680086"/>
                    <a:pt x="331672" y="719043"/>
                    <a:pt x="318433" y="741712"/>
                  </a:cubicBezTo>
                  <a:close/>
                  <a:moveTo>
                    <a:pt x="2428887" y="1288257"/>
                  </a:moveTo>
                  <a:lnTo>
                    <a:pt x="2419933" y="1278255"/>
                  </a:lnTo>
                  <a:cubicBezTo>
                    <a:pt x="2419933" y="1273493"/>
                    <a:pt x="2419933" y="1268730"/>
                    <a:pt x="2418790" y="1264063"/>
                  </a:cubicBezTo>
                  <a:cubicBezTo>
                    <a:pt x="2364784" y="937927"/>
                    <a:pt x="2218289" y="662274"/>
                    <a:pt x="1964638" y="447675"/>
                  </a:cubicBezTo>
                  <a:cubicBezTo>
                    <a:pt x="1900821" y="393764"/>
                    <a:pt x="1828526" y="349568"/>
                    <a:pt x="1758327" y="303657"/>
                  </a:cubicBezTo>
                  <a:cubicBezTo>
                    <a:pt x="1728418" y="284036"/>
                    <a:pt x="1696605" y="286798"/>
                    <a:pt x="1677079" y="321945"/>
                  </a:cubicBezTo>
                  <a:cubicBezTo>
                    <a:pt x="1657552" y="357093"/>
                    <a:pt x="1675745" y="379095"/>
                    <a:pt x="1703749" y="397383"/>
                  </a:cubicBezTo>
                  <a:cubicBezTo>
                    <a:pt x="1710321" y="401765"/>
                    <a:pt x="1717560" y="405099"/>
                    <a:pt x="1724323" y="409194"/>
                  </a:cubicBezTo>
                  <a:cubicBezTo>
                    <a:pt x="1960162" y="548926"/>
                    <a:pt x="2132755" y="744665"/>
                    <a:pt x="2232386" y="999744"/>
                  </a:cubicBezTo>
                  <a:cubicBezTo>
                    <a:pt x="2268867" y="1093090"/>
                    <a:pt x="2287822" y="1193388"/>
                    <a:pt x="2312777" y="1291019"/>
                  </a:cubicBezTo>
                  <a:cubicBezTo>
                    <a:pt x="2321254" y="1324166"/>
                    <a:pt x="2341828" y="1345407"/>
                    <a:pt x="2372023" y="1337215"/>
                  </a:cubicBezTo>
                  <a:cubicBezTo>
                    <a:pt x="2394025" y="1331691"/>
                    <a:pt x="2410408" y="1305402"/>
                    <a:pt x="2428887" y="1288257"/>
                  </a:cubicBezTo>
                  <a:close/>
                  <a:moveTo>
                    <a:pt x="1484864" y="693897"/>
                  </a:moveTo>
                  <a:cubicBezTo>
                    <a:pt x="1491751" y="706663"/>
                    <a:pt x="1500485" y="718346"/>
                    <a:pt x="1510772" y="728568"/>
                  </a:cubicBezTo>
                  <a:cubicBezTo>
                    <a:pt x="1528870" y="743522"/>
                    <a:pt x="1551634" y="752856"/>
                    <a:pt x="1571161" y="766668"/>
                  </a:cubicBezTo>
                  <a:cubicBezTo>
                    <a:pt x="1765185" y="901827"/>
                    <a:pt x="1885486" y="1084326"/>
                    <a:pt x="1925681" y="1319118"/>
                  </a:cubicBezTo>
                  <a:cubicBezTo>
                    <a:pt x="1935206" y="1373601"/>
                    <a:pt x="1958923" y="1398366"/>
                    <a:pt x="1994642" y="1390936"/>
                  </a:cubicBezTo>
                  <a:cubicBezTo>
                    <a:pt x="2030361" y="1383507"/>
                    <a:pt x="2047792" y="1350646"/>
                    <a:pt x="2032742" y="1298925"/>
                  </a:cubicBezTo>
                  <a:cubicBezTo>
                    <a:pt x="2007215" y="1211200"/>
                    <a:pt x="1985117" y="1121093"/>
                    <a:pt x="1947017" y="1038892"/>
                  </a:cubicBezTo>
                  <a:cubicBezTo>
                    <a:pt x="1867293" y="867442"/>
                    <a:pt x="1739658" y="736569"/>
                    <a:pt x="1575542" y="642557"/>
                  </a:cubicBezTo>
                  <a:cubicBezTo>
                    <a:pt x="1529251" y="615315"/>
                    <a:pt x="1486769" y="634651"/>
                    <a:pt x="1485245" y="693897"/>
                  </a:cubicBezTo>
                  <a:close/>
                  <a:moveTo>
                    <a:pt x="1661267" y="1394175"/>
                  </a:moveTo>
                  <a:cubicBezTo>
                    <a:pt x="1628692" y="1203675"/>
                    <a:pt x="1540490" y="1068420"/>
                    <a:pt x="1387042" y="976408"/>
                  </a:cubicBezTo>
                  <a:cubicBezTo>
                    <a:pt x="1354657" y="957358"/>
                    <a:pt x="1325892" y="958977"/>
                    <a:pt x="1305699" y="992601"/>
                  </a:cubicBezTo>
                  <a:cubicBezTo>
                    <a:pt x="1284458" y="1027938"/>
                    <a:pt x="1303413" y="1051180"/>
                    <a:pt x="1332940" y="1071182"/>
                  </a:cubicBezTo>
                  <a:cubicBezTo>
                    <a:pt x="1362011" y="1090194"/>
                    <a:pt x="1389728" y="1111206"/>
                    <a:pt x="1415903" y="1134047"/>
                  </a:cubicBezTo>
                  <a:cubicBezTo>
                    <a:pt x="1492960" y="1203580"/>
                    <a:pt x="1532775" y="1293400"/>
                    <a:pt x="1550777" y="1393889"/>
                  </a:cubicBezTo>
                  <a:cubicBezTo>
                    <a:pt x="1557445" y="1431418"/>
                    <a:pt x="1582876" y="1448086"/>
                    <a:pt x="1615357" y="1437228"/>
                  </a:cubicBezTo>
                  <a:cubicBezTo>
                    <a:pt x="1636026" y="1430465"/>
                    <a:pt x="1650313" y="1405414"/>
                    <a:pt x="1661648" y="1394175"/>
                  </a:cubicBezTo>
                  <a:close/>
                </a:path>
              </a:pathLst>
            </a:custGeom>
            <a:solidFill>
              <a:srgbClr val="8633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8">
                <a:buClr>
                  <a:srgbClr val="000000"/>
                </a:buClr>
              </a:pPr>
              <a:endPara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465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6" name="Graphic 6">
            <a:extLst>
              <a:ext uri="{FF2B5EF4-FFF2-40B4-BE49-F238E27FC236}">
                <a16:creationId xmlns:a16="http://schemas.microsoft.com/office/drawing/2014/main" id="{CA1BFCF2-07FE-4247-9617-08043AF02A3C}"/>
              </a:ext>
            </a:extLst>
          </p:cNvPr>
          <p:cNvGrpSpPr/>
          <p:nvPr/>
        </p:nvGrpSpPr>
        <p:grpSpPr>
          <a:xfrm rot="818821">
            <a:off x="9244361" y="374236"/>
            <a:ext cx="2753423" cy="1897502"/>
            <a:chOff x="3790531" y="2033577"/>
            <a:chExt cx="1565756" cy="1079030"/>
          </a:xfrm>
          <a:solidFill>
            <a:srgbClr val="FCD757"/>
          </a:solidFill>
        </p:grpSpPr>
        <p:sp>
          <p:nvSpPr>
            <p:cNvPr id="37" name="Freeform: Shape 8">
              <a:extLst>
                <a:ext uri="{FF2B5EF4-FFF2-40B4-BE49-F238E27FC236}">
                  <a16:creationId xmlns:a16="http://schemas.microsoft.com/office/drawing/2014/main" id="{BF3DBCA5-9C43-403A-9AD8-E6CD98C9B379}"/>
                </a:ext>
              </a:extLst>
            </p:cNvPr>
            <p:cNvSpPr/>
            <p:nvPr/>
          </p:nvSpPr>
          <p:spPr>
            <a:xfrm>
              <a:off x="3790531" y="2033577"/>
              <a:ext cx="1565756" cy="1079030"/>
            </a:xfrm>
            <a:custGeom>
              <a:avLst/>
              <a:gdLst>
                <a:gd name="connsiteX0" fmla="*/ 1565757 w 1565756"/>
                <a:gd name="connsiteY0" fmla="*/ 647710 h 1079030"/>
                <a:gd name="connsiteX1" fmla="*/ 1520132 w 1565756"/>
                <a:gd name="connsiteY1" fmla="*/ 832685 h 1079030"/>
                <a:gd name="connsiteX2" fmla="*/ 1517942 w 1565756"/>
                <a:gd name="connsiteY2" fmla="*/ 858593 h 1079030"/>
                <a:gd name="connsiteX3" fmla="*/ 1546517 w 1565756"/>
                <a:gd name="connsiteY3" fmla="*/ 956510 h 1079030"/>
                <a:gd name="connsiteX4" fmla="*/ 1487652 w 1565756"/>
                <a:gd name="connsiteY4" fmla="*/ 1021947 h 1079030"/>
                <a:gd name="connsiteX5" fmla="*/ 1391735 w 1565756"/>
                <a:gd name="connsiteY5" fmla="*/ 1002897 h 1079030"/>
                <a:gd name="connsiteX6" fmla="*/ 1360208 w 1565756"/>
                <a:gd name="connsiteY6" fmla="*/ 1008041 h 1079030"/>
                <a:gd name="connsiteX7" fmla="*/ 877766 w 1565756"/>
                <a:gd name="connsiteY7" fmla="*/ 978323 h 1079030"/>
                <a:gd name="connsiteX8" fmla="*/ 860145 w 1565756"/>
                <a:gd name="connsiteY8" fmla="*/ 978799 h 1079030"/>
                <a:gd name="connsiteX9" fmla="*/ 622973 w 1565756"/>
                <a:gd name="connsiteY9" fmla="*/ 1074049 h 1079030"/>
                <a:gd name="connsiteX10" fmla="*/ 293789 w 1565756"/>
                <a:gd name="connsiteY10" fmla="*/ 1014994 h 1079030"/>
                <a:gd name="connsiteX11" fmla="*/ 264737 w 1565756"/>
                <a:gd name="connsiteY11" fmla="*/ 998325 h 1079030"/>
                <a:gd name="connsiteX12" fmla="*/ 206540 w 1565756"/>
                <a:gd name="connsiteY12" fmla="*/ 987562 h 1079030"/>
                <a:gd name="connsiteX13" fmla="*/ 80810 w 1565756"/>
                <a:gd name="connsiteY13" fmla="*/ 1012613 h 1079030"/>
                <a:gd name="connsiteX14" fmla="*/ 20135 w 1565756"/>
                <a:gd name="connsiteY14" fmla="*/ 945938 h 1079030"/>
                <a:gd name="connsiteX15" fmla="*/ 62522 w 1565756"/>
                <a:gd name="connsiteY15" fmla="*/ 801824 h 1079030"/>
                <a:gd name="connsiteX16" fmla="*/ 60712 w 1565756"/>
                <a:gd name="connsiteY16" fmla="*/ 780012 h 1079030"/>
                <a:gd name="connsiteX17" fmla="*/ 419 w 1565756"/>
                <a:gd name="connsiteY17" fmla="*/ 511312 h 1079030"/>
                <a:gd name="connsiteX18" fmla="*/ 438569 w 1565756"/>
                <a:gd name="connsiteY18" fmla="*/ 7820 h 1079030"/>
                <a:gd name="connsiteX19" fmla="*/ 989876 w 1565756"/>
                <a:gd name="connsiteY19" fmla="*/ 252041 h 1079030"/>
                <a:gd name="connsiteX20" fmla="*/ 1018451 w 1565756"/>
                <a:gd name="connsiteY20" fmla="*/ 261566 h 1079030"/>
                <a:gd name="connsiteX21" fmla="*/ 1538935 w 1565756"/>
                <a:gd name="connsiteY21" fmla="*/ 508901 h 1079030"/>
                <a:gd name="connsiteX22" fmla="*/ 1551089 w 1565756"/>
                <a:gd name="connsiteY22" fmla="*/ 549698 h 1079030"/>
                <a:gd name="connsiteX23" fmla="*/ 1565757 w 1565756"/>
                <a:gd name="connsiteY23" fmla="*/ 647710 h 1079030"/>
                <a:gd name="connsiteX24" fmla="*/ 803757 w 1565756"/>
                <a:gd name="connsiteY24" fmla="*/ 899456 h 1079030"/>
                <a:gd name="connsiteX25" fmla="*/ 796709 w 1565756"/>
                <a:gd name="connsiteY25" fmla="*/ 888121 h 1079030"/>
                <a:gd name="connsiteX26" fmla="*/ 731462 w 1565756"/>
                <a:gd name="connsiteY26" fmla="*/ 696859 h 1079030"/>
                <a:gd name="connsiteX27" fmla="*/ 900912 w 1565756"/>
                <a:gd name="connsiteY27" fmla="*/ 324336 h 1079030"/>
                <a:gd name="connsiteX28" fmla="*/ 905484 w 1565756"/>
                <a:gd name="connsiteY28" fmla="*/ 300143 h 1079030"/>
                <a:gd name="connsiteX29" fmla="*/ 398659 w 1565756"/>
                <a:gd name="connsiteY29" fmla="*/ 115834 h 1079030"/>
                <a:gd name="connsiteX30" fmla="*/ 150247 w 1565756"/>
                <a:gd name="connsiteY30" fmla="*/ 739436 h 1079030"/>
                <a:gd name="connsiteX31" fmla="*/ 158629 w 1565756"/>
                <a:gd name="connsiteY31" fmla="*/ 823446 h 1079030"/>
                <a:gd name="connsiteX32" fmla="*/ 139579 w 1565756"/>
                <a:gd name="connsiteY32" fmla="*/ 884787 h 1079030"/>
                <a:gd name="connsiteX33" fmla="*/ 135959 w 1565756"/>
                <a:gd name="connsiteY33" fmla="*/ 901170 h 1079030"/>
                <a:gd name="connsiteX34" fmla="*/ 150152 w 1565756"/>
                <a:gd name="connsiteY34" fmla="*/ 900218 h 1079030"/>
                <a:gd name="connsiteX35" fmla="*/ 230352 w 1565756"/>
                <a:gd name="connsiteY35" fmla="*/ 884406 h 1079030"/>
                <a:gd name="connsiteX36" fmla="*/ 286169 w 1565756"/>
                <a:gd name="connsiteY36" fmla="*/ 895360 h 1079030"/>
                <a:gd name="connsiteX37" fmla="*/ 697839 w 1565756"/>
                <a:gd name="connsiteY37" fmla="*/ 956034 h 1079030"/>
                <a:gd name="connsiteX38" fmla="*/ 803757 w 1565756"/>
                <a:gd name="connsiteY38" fmla="*/ 899265 h 1079030"/>
                <a:gd name="connsiteX39" fmla="*/ 1431455 w 1565756"/>
                <a:gd name="connsiteY39" fmla="*/ 911648 h 1079030"/>
                <a:gd name="connsiteX40" fmla="*/ 1415643 w 1565756"/>
                <a:gd name="connsiteY40" fmla="*/ 857736 h 1079030"/>
                <a:gd name="connsiteX41" fmla="*/ 1421549 w 1565756"/>
                <a:gd name="connsiteY41" fmla="*/ 810111 h 1079030"/>
                <a:gd name="connsiteX42" fmla="*/ 1461173 w 1565756"/>
                <a:gd name="connsiteY42" fmla="*/ 595037 h 1079030"/>
                <a:gd name="connsiteX43" fmla="*/ 1180280 w 1565756"/>
                <a:gd name="connsiteY43" fmla="*/ 336433 h 1079030"/>
                <a:gd name="connsiteX44" fmla="*/ 893864 w 1565756"/>
                <a:gd name="connsiteY44" fmla="*/ 466735 h 1079030"/>
                <a:gd name="connsiteX45" fmla="*/ 901674 w 1565756"/>
                <a:gd name="connsiteY45" fmla="*/ 866213 h 1079030"/>
                <a:gd name="connsiteX46" fmla="*/ 1325441 w 1565756"/>
                <a:gd name="connsiteY46" fmla="*/ 914410 h 1079030"/>
                <a:gd name="connsiteX47" fmla="*/ 1381544 w 1565756"/>
                <a:gd name="connsiteY47" fmla="*/ 902504 h 1079030"/>
                <a:gd name="connsiteX48" fmla="*/ 1431455 w 1565756"/>
                <a:gd name="connsiteY48" fmla="*/ 911457 h 107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65756" h="1079030">
                  <a:moveTo>
                    <a:pt x="1565757" y="647710"/>
                  </a:moveTo>
                  <a:cubicBezTo>
                    <a:pt x="1564805" y="712035"/>
                    <a:pt x="1549203" y="775297"/>
                    <a:pt x="1520132" y="832685"/>
                  </a:cubicBezTo>
                  <a:cubicBezTo>
                    <a:pt x="1516608" y="840854"/>
                    <a:pt x="1515837" y="849948"/>
                    <a:pt x="1517942" y="858593"/>
                  </a:cubicBezTo>
                  <a:cubicBezTo>
                    <a:pt x="1526705" y="891455"/>
                    <a:pt x="1536992" y="923840"/>
                    <a:pt x="1546517" y="956510"/>
                  </a:cubicBezTo>
                  <a:cubicBezTo>
                    <a:pt x="1558804" y="998801"/>
                    <a:pt x="1530991" y="1029853"/>
                    <a:pt x="1487652" y="1021947"/>
                  </a:cubicBezTo>
                  <a:cubicBezTo>
                    <a:pt x="1455553" y="1016137"/>
                    <a:pt x="1423644" y="1009755"/>
                    <a:pt x="1391735" y="1002897"/>
                  </a:cubicBezTo>
                  <a:cubicBezTo>
                    <a:pt x="1380972" y="1000116"/>
                    <a:pt x="1369533" y="1001983"/>
                    <a:pt x="1360208" y="1008041"/>
                  </a:cubicBezTo>
                  <a:cubicBezTo>
                    <a:pt x="1209427" y="1101100"/>
                    <a:pt x="1016641" y="1093099"/>
                    <a:pt x="877766" y="978323"/>
                  </a:cubicBezTo>
                  <a:cubicBezTo>
                    <a:pt x="870718" y="972608"/>
                    <a:pt x="866432" y="974322"/>
                    <a:pt x="860145" y="978799"/>
                  </a:cubicBezTo>
                  <a:cubicBezTo>
                    <a:pt x="790387" y="1030043"/>
                    <a:pt x="708799" y="1062809"/>
                    <a:pt x="622973" y="1074049"/>
                  </a:cubicBezTo>
                  <a:cubicBezTo>
                    <a:pt x="509764" y="1089489"/>
                    <a:pt x="394569" y="1068829"/>
                    <a:pt x="293789" y="1014994"/>
                  </a:cubicBezTo>
                  <a:cubicBezTo>
                    <a:pt x="283533" y="1010498"/>
                    <a:pt x="273793" y="1004907"/>
                    <a:pt x="264737" y="998325"/>
                  </a:cubicBezTo>
                  <a:cubicBezTo>
                    <a:pt x="247021" y="983371"/>
                    <a:pt x="228352" y="982609"/>
                    <a:pt x="206540" y="987562"/>
                  </a:cubicBezTo>
                  <a:cubicBezTo>
                    <a:pt x="164915" y="997087"/>
                    <a:pt x="122720" y="1004326"/>
                    <a:pt x="80810" y="1012613"/>
                  </a:cubicBezTo>
                  <a:cubicBezTo>
                    <a:pt x="35756" y="1021376"/>
                    <a:pt x="7277" y="990419"/>
                    <a:pt x="20135" y="945938"/>
                  </a:cubicBezTo>
                  <a:cubicBezTo>
                    <a:pt x="34232" y="898313"/>
                    <a:pt x="48710" y="850021"/>
                    <a:pt x="62522" y="801824"/>
                  </a:cubicBezTo>
                  <a:cubicBezTo>
                    <a:pt x="64460" y="794563"/>
                    <a:pt x="63820" y="786855"/>
                    <a:pt x="60712" y="780012"/>
                  </a:cubicBezTo>
                  <a:cubicBezTo>
                    <a:pt x="17513" y="697241"/>
                    <a:pt x="-3273" y="604605"/>
                    <a:pt x="419" y="511312"/>
                  </a:cubicBezTo>
                  <a:cubicBezTo>
                    <a:pt x="10801" y="253375"/>
                    <a:pt x="189299" y="46111"/>
                    <a:pt x="438569" y="7820"/>
                  </a:cubicBezTo>
                  <a:cubicBezTo>
                    <a:pt x="671550" y="-27898"/>
                    <a:pt x="855478" y="59636"/>
                    <a:pt x="989876" y="252041"/>
                  </a:cubicBezTo>
                  <a:cubicBezTo>
                    <a:pt x="998448" y="264519"/>
                    <a:pt x="1004735" y="266424"/>
                    <a:pt x="1018451" y="261566"/>
                  </a:cubicBezTo>
                  <a:cubicBezTo>
                    <a:pt x="1230477" y="186138"/>
                    <a:pt x="1463506" y="296874"/>
                    <a:pt x="1538935" y="508901"/>
                  </a:cubicBezTo>
                  <a:cubicBezTo>
                    <a:pt x="1543697" y="522279"/>
                    <a:pt x="1547755" y="535897"/>
                    <a:pt x="1551089" y="549698"/>
                  </a:cubicBezTo>
                  <a:cubicBezTo>
                    <a:pt x="1558775" y="581888"/>
                    <a:pt x="1563681" y="614679"/>
                    <a:pt x="1565757" y="647710"/>
                  </a:cubicBezTo>
                  <a:close/>
                  <a:moveTo>
                    <a:pt x="803757" y="899456"/>
                  </a:moveTo>
                  <a:cubicBezTo>
                    <a:pt x="800804" y="894693"/>
                    <a:pt x="798899" y="891359"/>
                    <a:pt x="796709" y="888121"/>
                  </a:cubicBezTo>
                  <a:cubicBezTo>
                    <a:pt x="758329" y="831308"/>
                    <a:pt x="735806" y="765283"/>
                    <a:pt x="731462" y="696859"/>
                  </a:cubicBezTo>
                  <a:cubicBezTo>
                    <a:pt x="721937" y="543411"/>
                    <a:pt x="779087" y="418729"/>
                    <a:pt x="900912" y="324336"/>
                  </a:cubicBezTo>
                  <a:cubicBezTo>
                    <a:pt x="911009" y="316526"/>
                    <a:pt x="912818" y="311382"/>
                    <a:pt x="905484" y="300143"/>
                  </a:cubicBezTo>
                  <a:cubicBezTo>
                    <a:pt x="795741" y="133575"/>
                    <a:pt x="589763" y="58670"/>
                    <a:pt x="398659" y="115834"/>
                  </a:cubicBezTo>
                  <a:cubicBezTo>
                    <a:pt x="139674" y="195177"/>
                    <a:pt x="17659" y="499215"/>
                    <a:pt x="150247" y="739436"/>
                  </a:cubicBezTo>
                  <a:cubicBezTo>
                    <a:pt x="165963" y="768011"/>
                    <a:pt x="170630" y="793347"/>
                    <a:pt x="158629" y="823446"/>
                  </a:cubicBezTo>
                  <a:cubicBezTo>
                    <a:pt x="150723" y="843163"/>
                    <a:pt x="145961" y="864213"/>
                    <a:pt x="139579" y="884787"/>
                  </a:cubicBezTo>
                  <a:cubicBezTo>
                    <a:pt x="138150" y="889645"/>
                    <a:pt x="137293" y="894312"/>
                    <a:pt x="135959" y="901170"/>
                  </a:cubicBezTo>
                  <a:cubicBezTo>
                    <a:pt x="140704" y="901101"/>
                    <a:pt x="145440" y="900783"/>
                    <a:pt x="150152" y="900218"/>
                  </a:cubicBezTo>
                  <a:cubicBezTo>
                    <a:pt x="176917" y="895074"/>
                    <a:pt x="203682" y="889931"/>
                    <a:pt x="230352" y="884406"/>
                  </a:cubicBezTo>
                  <a:cubicBezTo>
                    <a:pt x="249660" y="879540"/>
                    <a:pt x="270132" y="883557"/>
                    <a:pt x="286169" y="895360"/>
                  </a:cubicBezTo>
                  <a:cubicBezTo>
                    <a:pt x="413137" y="983561"/>
                    <a:pt x="550392" y="1005850"/>
                    <a:pt x="697839" y="956034"/>
                  </a:cubicBezTo>
                  <a:cubicBezTo>
                    <a:pt x="735917" y="942812"/>
                    <a:pt x="771665" y="923653"/>
                    <a:pt x="803757" y="899265"/>
                  </a:cubicBezTo>
                  <a:close/>
                  <a:moveTo>
                    <a:pt x="1431455" y="911648"/>
                  </a:moveTo>
                  <a:cubicBezTo>
                    <a:pt x="1425644" y="891740"/>
                    <a:pt x="1420882" y="874691"/>
                    <a:pt x="1415643" y="857736"/>
                  </a:cubicBezTo>
                  <a:cubicBezTo>
                    <a:pt x="1410452" y="841771"/>
                    <a:pt x="1412614" y="824323"/>
                    <a:pt x="1421549" y="810111"/>
                  </a:cubicBezTo>
                  <a:cubicBezTo>
                    <a:pt x="1459468" y="745248"/>
                    <a:pt x="1473488" y="669155"/>
                    <a:pt x="1461173" y="595037"/>
                  </a:cubicBezTo>
                  <a:cubicBezTo>
                    <a:pt x="1439265" y="456067"/>
                    <a:pt x="1320012" y="344910"/>
                    <a:pt x="1180280" y="336433"/>
                  </a:cubicBezTo>
                  <a:cubicBezTo>
                    <a:pt x="1062361" y="329289"/>
                    <a:pt x="966063" y="373580"/>
                    <a:pt x="893864" y="466735"/>
                  </a:cubicBezTo>
                  <a:cubicBezTo>
                    <a:pt x="802043" y="585131"/>
                    <a:pt x="806234" y="756295"/>
                    <a:pt x="901674" y="866213"/>
                  </a:cubicBezTo>
                  <a:cubicBezTo>
                    <a:pt x="1008983" y="989876"/>
                    <a:pt x="1193101" y="1010822"/>
                    <a:pt x="1325441" y="914410"/>
                  </a:cubicBezTo>
                  <a:cubicBezTo>
                    <a:pt x="1341310" y="902007"/>
                    <a:pt x="1362008" y="897614"/>
                    <a:pt x="1381544" y="902504"/>
                  </a:cubicBezTo>
                  <a:cubicBezTo>
                    <a:pt x="1396974" y="906028"/>
                    <a:pt x="1412690" y="908123"/>
                    <a:pt x="1431455" y="911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9">
              <a:extLst>
                <a:ext uri="{FF2B5EF4-FFF2-40B4-BE49-F238E27FC236}">
                  <a16:creationId xmlns:a16="http://schemas.microsoft.com/office/drawing/2014/main" id="{CDDF757D-AC0D-4CD9-9831-08E8BA6E6906}"/>
                </a:ext>
              </a:extLst>
            </p:cNvPr>
            <p:cNvSpPr/>
            <p:nvPr/>
          </p:nvSpPr>
          <p:spPr>
            <a:xfrm>
              <a:off x="4106523" y="2262187"/>
              <a:ext cx="409602" cy="428673"/>
            </a:xfrm>
            <a:custGeom>
              <a:avLst/>
              <a:gdLst>
                <a:gd name="connsiteX0" fmla="*/ 209635 w 409602"/>
                <a:gd name="connsiteY0" fmla="*/ 0 h 428673"/>
                <a:gd name="connsiteX1" fmla="*/ 336984 w 409602"/>
                <a:gd name="connsiteY1" fmla="*/ 35719 h 428673"/>
                <a:gd name="connsiteX2" fmla="*/ 387351 w 409602"/>
                <a:gd name="connsiteY2" fmla="*/ 244169 h 428673"/>
                <a:gd name="connsiteX3" fmla="*/ 363654 w 409602"/>
                <a:gd name="connsiteY3" fmla="*/ 273844 h 428673"/>
                <a:gd name="connsiteX4" fmla="*/ 308409 w 409602"/>
                <a:gd name="connsiteY4" fmla="*/ 318992 h 428673"/>
                <a:gd name="connsiteX5" fmla="*/ 246973 w 409602"/>
                <a:gd name="connsiteY5" fmla="*/ 391859 h 428673"/>
                <a:gd name="connsiteX6" fmla="*/ 187822 w 409602"/>
                <a:gd name="connsiteY6" fmla="*/ 428625 h 428673"/>
                <a:gd name="connsiteX7" fmla="*/ 132101 w 409602"/>
                <a:gd name="connsiteY7" fmla="*/ 386810 h 428673"/>
                <a:gd name="connsiteX8" fmla="*/ 133816 w 409602"/>
                <a:gd name="connsiteY8" fmla="*/ 331089 h 428673"/>
                <a:gd name="connsiteX9" fmla="*/ 176392 w 409602"/>
                <a:gd name="connsiteY9" fmla="*/ 272891 h 428673"/>
                <a:gd name="connsiteX10" fmla="*/ 245353 w 409602"/>
                <a:gd name="connsiteY10" fmla="*/ 214598 h 428673"/>
                <a:gd name="connsiteX11" fmla="*/ 265451 w 409602"/>
                <a:gd name="connsiteY11" fmla="*/ 178689 h 428673"/>
                <a:gd name="connsiteX12" fmla="*/ 218779 w 409602"/>
                <a:gd name="connsiteY12" fmla="*/ 113919 h 428673"/>
                <a:gd name="connsiteX13" fmla="*/ 134006 w 409602"/>
                <a:gd name="connsiteY13" fmla="*/ 156400 h 428673"/>
                <a:gd name="connsiteX14" fmla="*/ 118099 w 409602"/>
                <a:gd name="connsiteY14" fmla="*/ 187547 h 428673"/>
                <a:gd name="connsiteX15" fmla="*/ 40185 w 409602"/>
                <a:gd name="connsiteY15" fmla="*/ 214217 h 428673"/>
                <a:gd name="connsiteX16" fmla="*/ 85 w 409602"/>
                <a:gd name="connsiteY16" fmla="*/ 152400 h 428673"/>
                <a:gd name="connsiteX17" fmla="*/ 36851 w 409602"/>
                <a:gd name="connsiteY17" fmla="*/ 68485 h 428673"/>
                <a:gd name="connsiteX18" fmla="*/ 209635 w 409602"/>
                <a:gd name="connsiteY18" fmla="*/ 0 h 428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9602" h="428673">
                  <a:moveTo>
                    <a:pt x="209635" y="0"/>
                  </a:moveTo>
                  <a:cubicBezTo>
                    <a:pt x="254420" y="954"/>
                    <a:pt x="298234" y="13244"/>
                    <a:pt x="336984" y="35719"/>
                  </a:cubicBezTo>
                  <a:cubicBezTo>
                    <a:pt x="408455" y="79372"/>
                    <a:pt x="431004" y="172698"/>
                    <a:pt x="387351" y="244169"/>
                  </a:cubicBezTo>
                  <a:cubicBezTo>
                    <a:pt x="380727" y="255014"/>
                    <a:pt x="372766" y="264985"/>
                    <a:pt x="363654" y="273844"/>
                  </a:cubicBezTo>
                  <a:cubicBezTo>
                    <a:pt x="346493" y="290366"/>
                    <a:pt x="328017" y="305465"/>
                    <a:pt x="308409" y="318992"/>
                  </a:cubicBezTo>
                  <a:cubicBezTo>
                    <a:pt x="280786" y="338042"/>
                    <a:pt x="258022" y="358521"/>
                    <a:pt x="246973" y="391859"/>
                  </a:cubicBezTo>
                  <a:cubicBezTo>
                    <a:pt x="238305" y="419100"/>
                    <a:pt x="216016" y="429482"/>
                    <a:pt x="187822" y="428625"/>
                  </a:cubicBezTo>
                  <a:cubicBezTo>
                    <a:pt x="162171" y="428174"/>
                    <a:pt x="139703" y="411314"/>
                    <a:pt x="132101" y="386810"/>
                  </a:cubicBezTo>
                  <a:cubicBezTo>
                    <a:pt x="126228" y="368595"/>
                    <a:pt x="126834" y="348909"/>
                    <a:pt x="133816" y="331089"/>
                  </a:cubicBezTo>
                  <a:cubicBezTo>
                    <a:pt x="142394" y="308148"/>
                    <a:pt x="157125" y="288012"/>
                    <a:pt x="176392" y="272891"/>
                  </a:cubicBezTo>
                  <a:cubicBezTo>
                    <a:pt x="199443" y="253841"/>
                    <a:pt x="224017" y="235363"/>
                    <a:pt x="245353" y="214598"/>
                  </a:cubicBezTo>
                  <a:cubicBezTo>
                    <a:pt x="255381" y="204822"/>
                    <a:pt x="262361" y="192349"/>
                    <a:pt x="265451" y="178689"/>
                  </a:cubicBezTo>
                  <a:cubicBezTo>
                    <a:pt x="272214" y="144494"/>
                    <a:pt x="253164" y="120015"/>
                    <a:pt x="218779" y="113919"/>
                  </a:cubicBezTo>
                  <a:cubicBezTo>
                    <a:pt x="178583" y="106775"/>
                    <a:pt x="152104" y="119920"/>
                    <a:pt x="134006" y="156400"/>
                  </a:cubicBezTo>
                  <a:cubicBezTo>
                    <a:pt x="128767" y="166783"/>
                    <a:pt x="124481" y="177737"/>
                    <a:pt x="118099" y="187547"/>
                  </a:cubicBezTo>
                  <a:cubicBezTo>
                    <a:pt x="101825" y="213898"/>
                    <a:pt x="69193" y="225068"/>
                    <a:pt x="40185" y="214217"/>
                  </a:cubicBezTo>
                  <a:cubicBezTo>
                    <a:pt x="13229" y="206026"/>
                    <a:pt x="-1249" y="184118"/>
                    <a:pt x="85" y="152400"/>
                  </a:cubicBezTo>
                  <a:cubicBezTo>
                    <a:pt x="1770" y="120898"/>
                    <a:pt x="14835" y="91079"/>
                    <a:pt x="36851" y="68485"/>
                  </a:cubicBezTo>
                  <a:cubicBezTo>
                    <a:pt x="76761" y="24479"/>
                    <a:pt x="135244" y="476"/>
                    <a:pt x="20963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10">
              <a:extLst>
                <a:ext uri="{FF2B5EF4-FFF2-40B4-BE49-F238E27FC236}">
                  <a16:creationId xmlns:a16="http://schemas.microsoft.com/office/drawing/2014/main" id="{62253E9E-5E5C-453D-8019-E9FEE13030E0}"/>
                </a:ext>
              </a:extLst>
            </p:cNvPr>
            <p:cNvSpPr/>
            <p:nvPr/>
          </p:nvSpPr>
          <p:spPr>
            <a:xfrm>
              <a:off x="4221013" y="2720564"/>
              <a:ext cx="157691" cy="151337"/>
            </a:xfrm>
            <a:custGeom>
              <a:avLst/>
              <a:gdLst>
                <a:gd name="connsiteX0" fmla="*/ 78667 w 157691"/>
                <a:gd name="connsiteY0" fmla="*/ 156 h 151337"/>
                <a:gd name="connsiteX1" fmla="*/ 157614 w 157691"/>
                <a:gd name="connsiteY1" fmla="*/ 72314 h 151337"/>
                <a:gd name="connsiteX2" fmla="*/ 85455 w 157691"/>
                <a:gd name="connsiteY2" fmla="*/ 151261 h 151337"/>
                <a:gd name="connsiteX3" fmla="*/ 77905 w 157691"/>
                <a:gd name="connsiteY3" fmla="*/ 151223 h 151337"/>
                <a:gd name="connsiteX4" fmla="*/ 35 w 157691"/>
                <a:gd name="connsiteY4" fmla="*/ 77904 h 151337"/>
                <a:gd name="connsiteX5" fmla="*/ 73354 w 157691"/>
                <a:gd name="connsiteY5" fmla="*/ 34 h 151337"/>
                <a:gd name="connsiteX6" fmla="*/ 78667 w 157691"/>
                <a:gd name="connsiteY6" fmla="*/ 61 h 15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7691" h="151337">
                  <a:moveTo>
                    <a:pt x="78667" y="156"/>
                  </a:moveTo>
                  <a:cubicBezTo>
                    <a:pt x="120393" y="-1718"/>
                    <a:pt x="155738" y="30588"/>
                    <a:pt x="157614" y="72314"/>
                  </a:cubicBezTo>
                  <a:cubicBezTo>
                    <a:pt x="159488" y="114041"/>
                    <a:pt x="127181" y="149386"/>
                    <a:pt x="85455" y="151261"/>
                  </a:cubicBezTo>
                  <a:cubicBezTo>
                    <a:pt x="82940" y="151374"/>
                    <a:pt x="80419" y="151361"/>
                    <a:pt x="77905" y="151223"/>
                  </a:cubicBezTo>
                  <a:cubicBezTo>
                    <a:pt x="36155" y="152479"/>
                    <a:pt x="1291" y="119653"/>
                    <a:pt x="35" y="77904"/>
                  </a:cubicBezTo>
                  <a:cubicBezTo>
                    <a:pt x="-1221" y="36154"/>
                    <a:pt x="31605" y="1291"/>
                    <a:pt x="73354" y="34"/>
                  </a:cubicBezTo>
                  <a:cubicBezTo>
                    <a:pt x="75124" y="-19"/>
                    <a:pt x="76897" y="-10"/>
                    <a:pt x="78667" y="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11">
              <a:extLst>
                <a:ext uri="{FF2B5EF4-FFF2-40B4-BE49-F238E27FC236}">
                  <a16:creationId xmlns:a16="http://schemas.microsoft.com/office/drawing/2014/main" id="{B8BB18EE-909F-432F-B17A-5E4101368343}"/>
                </a:ext>
              </a:extLst>
            </p:cNvPr>
            <p:cNvSpPr/>
            <p:nvPr/>
          </p:nvSpPr>
          <p:spPr>
            <a:xfrm>
              <a:off x="4758118" y="2645175"/>
              <a:ext cx="92317" cy="92213"/>
            </a:xfrm>
            <a:custGeom>
              <a:avLst/>
              <a:gdLst>
                <a:gd name="connsiteX0" fmla="*/ 92297 w 92317"/>
                <a:gd name="connsiteY0" fmla="*/ 44589 h 92213"/>
                <a:gd name="connsiteX1" fmla="*/ 47368 w 92317"/>
                <a:gd name="connsiteY1" fmla="*/ 92199 h 92213"/>
                <a:gd name="connsiteX2" fmla="*/ 46673 w 92317"/>
                <a:gd name="connsiteY2" fmla="*/ 92214 h 92213"/>
                <a:gd name="connsiteX3" fmla="*/ 0 w 92317"/>
                <a:gd name="connsiteY3" fmla="*/ 45637 h 92213"/>
                <a:gd name="connsiteX4" fmla="*/ 45996 w 92317"/>
                <a:gd name="connsiteY4" fmla="*/ 0 h 92213"/>
                <a:gd name="connsiteX5" fmla="*/ 46863 w 92317"/>
                <a:gd name="connsiteY5" fmla="*/ 12 h 92213"/>
                <a:gd name="connsiteX6" fmla="*/ 92288 w 92317"/>
                <a:gd name="connsiteY6" fmla="*/ 43531 h 92213"/>
                <a:gd name="connsiteX7" fmla="*/ 92297 w 92317"/>
                <a:gd name="connsiteY7" fmla="*/ 44589 h 92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317" h="92213">
                  <a:moveTo>
                    <a:pt x="92297" y="44589"/>
                  </a:moveTo>
                  <a:cubicBezTo>
                    <a:pt x="93040" y="70144"/>
                    <a:pt x="72914" y="91460"/>
                    <a:pt x="47368" y="92199"/>
                  </a:cubicBezTo>
                  <a:cubicBezTo>
                    <a:pt x="47130" y="92205"/>
                    <a:pt x="46901" y="92211"/>
                    <a:pt x="46673" y="92214"/>
                  </a:cubicBezTo>
                  <a:cubicBezTo>
                    <a:pt x="21146" y="91709"/>
                    <a:pt x="552" y="71164"/>
                    <a:pt x="0" y="45637"/>
                  </a:cubicBezTo>
                  <a:cubicBezTo>
                    <a:pt x="95" y="20333"/>
                    <a:pt x="20688" y="-99"/>
                    <a:pt x="45996" y="0"/>
                  </a:cubicBezTo>
                  <a:cubicBezTo>
                    <a:pt x="46282" y="1"/>
                    <a:pt x="46577" y="5"/>
                    <a:pt x="46863" y="12"/>
                  </a:cubicBezTo>
                  <a:cubicBezTo>
                    <a:pt x="71428" y="-514"/>
                    <a:pt x="91764" y="18969"/>
                    <a:pt x="92288" y="43531"/>
                  </a:cubicBezTo>
                  <a:cubicBezTo>
                    <a:pt x="92297" y="43883"/>
                    <a:pt x="92297" y="44236"/>
                    <a:pt x="92297" y="445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12">
              <a:extLst>
                <a:ext uri="{FF2B5EF4-FFF2-40B4-BE49-F238E27FC236}">
                  <a16:creationId xmlns:a16="http://schemas.microsoft.com/office/drawing/2014/main" id="{34A8270A-8367-4115-BF19-243308DDC18D}"/>
                </a:ext>
              </a:extLst>
            </p:cNvPr>
            <p:cNvSpPr/>
            <p:nvPr/>
          </p:nvSpPr>
          <p:spPr>
            <a:xfrm>
              <a:off x="5021675" y="2644699"/>
              <a:ext cx="92072" cy="92130"/>
            </a:xfrm>
            <a:custGeom>
              <a:avLst/>
              <a:gdLst>
                <a:gd name="connsiteX0" fmla="*/ 46768 w 92072"/>
                <a:gd name="connsiteY0" fmla="*/ 12 h 92130"/>
                <a:gd name="connsiteX1" fmla="*/ 92059 w 92072"/>
                <a:gd name="connsiteY1" fmla="*/ 43279 h 92130"/>
                <a:gd name="connsiteX2" fmla="*/ 92011 w 92072"/>
                <a:gd name="connsiteY2" fmla="*/ 46589 h 92130"/>
                <a:gd name="connsiteX3" fmla="*/ 45549 w 92072"/>
                <a:gd name="connsiteY3" fmla="*/ 92128 h 92130"/>
                <a:gd name="connsiteX4" fmla="*/ 44958 w 92072"/>
                <a:gd name="connsiteY4" fmla="*/ 92119 h 92130"/>
                <a:gd name="connsiteX5" fmla="*/ 0 w 92072"/>
                <a:gd name="connsiteY5" fmla="*/ 45541 h 92130"/>
                <a:gd name="connsiteX6" fmla="*/ 46091 w 92072"/>
                <a:gd name="connsiteY6" fmla="*/ 2 h 92130"/>
                <a:gd name="connsiteX7" fmla="*/ 46768 w 92072"/>
                <a:gd name="connsiteY7" fmla="*/ 12 h 92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072" h="92130">
                  <a:moveTo>
                    <a:pt x="46768" y="12"/>
                  </a:moveTo>
                  <a:cubicBezTo>
                    <a:pt x="71218" y="-547"/>
                    <a:pt x="91497" y="18825"/>
                    <a:pt x="92059" y="43279"/>
                  </a:cubicBezTo>
                  <a:cubicBezTo>
                    <a:pt x="92088" y="44383"/>
                    <a:pt x="92069" y="45487"/>
                    <a:pt x="92011" y="46589"/>
                  </a:cubicBezTo>
                  <a:cubicBezTo>
                    <a:pt x="91754" y="71996"/>
                    <a:pt x="70952" y="92384"/>
                    <a:pt x="45549" y="92128"/>
                  </a:cubicBezTo>
                  <a:cubicBezTo>
                    <a:pt x="45348" y="92126"/>
                    <a:pt x="45158" y="92123"/>
                    <a:pt x="44958" y="92119"/>
                  </a:cubicBezTo>
                  <a:cubicBezTo>
                    <a:pt x="20098" y="90730"/>
                    <a:pt x="505" y="70431"/>
                    <a:pt x="0" y="45541"/>
                  </a:cubicBezTo>
                  <a:cubicBezTo>
                    <a:pt x="152" y="20239"/>
                    <a:pt x="20783" y="-149"/>
                    <a:pt x="46091" y="2"/>
                  </a:cubicBezTo>
                  <a:cubicBezTo>
                    <a:pt x="46320" y="4"/>
                    <a:pt x="46539" y="7"/>
                    <a:pt x="46768" y="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13">
              <a:extLst>
                <a:ext uri="{FF2B5EF4-FFF2-40B4-BE49-F238E27FC236}">
                  <a16:creationId xmlns:a16="http://schemas.microsoft.com/office/drawing/2014/main" id="{38A1EB61-0873-457E-B257-B276C857F46E}"/>
                </a:ext>
              </a:extLst>
            </p:cNvPr>
            <p:cNvSpPr/>
            <p:nvPr/>
          </p:nvSpPr>
          <p:spPr>
            <a:xfrm>
              <a:off x="4889943" y="2644599"/>
              <a:ext cx="92238" cy="92408"/>
            </a:xfrm>
            <a:custGeom>
              <a:avLst/>
              <a:gdLst>
                <a:gd name="connsiteX0" fmla="*/ 46483 w 92238"/>
                <a:gd name="connsiteY0" fmla="*/ 16 h 92408"/>
                <a:gd name="connsiteX1" fmla="*/ 92222 w 92238"/>
                <a:gd name="connsiteY1" fmla="*/ 43400 h 92408"/>
                <a:gd name="connsiteX2" fmla="*/ 92203 w 92238"/>
                <a:gd name="connsiteY2" fmla="*/ 46307 h 92408"/>
                <a:gd name="connsiteX3" fmla="*/ 46102 w 92238"/>
                <a:gd name="connsiteY3" fmla="*/ 92408 h 92408"/>
                <a:gd name="connsiteX4" fmla="*/ 1 w 92238"/>
                <a:gd name="connsiteY4" fmla="*/ 46307 h 92408"/>
                <a:gd name="connsiteX5" fmla="*/ 45721 w 92238"/>
                <a:gd name="connsiteY5" fmla="*/ 14 h 92408"/>
                <a:gd name="connsiteX6" fmla="*/ 46483 w 92238"/>
                <a:gd name="connsiteY6" fmla="*/ 16 h 92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238" h="92408">
                  <a:moveTo>
                    <a:pt x="46483" y="16"/>
                  </a:moveTo>
                  <a:cubicBezTo>
                    <a:pt x="71096" y="-634"/>
                    <a:pt x="91574" y="18791"/>
                    <a:pt x="92222" y="43400"/>
                  </a:cubicBezTo>
                  <a:cubicBezTo>
                    <a:pt x="92251" y="44370"/>
                    <a:pt x="92241" y="45339"/>
                    <a:pt x="92203" y="46307"/>
                  </a:cubicBezTo>
                  <a:cubicBezTo>
                    <a:pt x="92203" y="71769"/>
                    <a:pt x="71562" y="92408"/>
                    <a:pt x="46102" y="92408"/>
                  </a:cubicBezTo>
                  <a:cubicBezTo>
                    <a:pt x="20642" y="92408"/>
                    <a:pt x="1" y="71769"/>
                    <a:pt x="1" y="46307"/>
                  </a:cubicBezTo>
                  <a:cubicBezTo>
                    <a:pt x="-161" y="20899"/>
                    <a:pt x="20308" y="173"/>
                    <a:pt x="45721" y="14"/>
                  </a:cubicBezTo>
                  <a:cubicBezTo>
                    <a:pt x="45969" y="13"/>
                    <a:pt x="46226" y="13"/>
                    <a:pt x="46483" y="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3" name="Google Shape;80;p14">
            <a:extLst>
              <a:ext uri="{FF2B5EF4-FFF2-40B4-BE49-F238E27FC236}">
                <a16:creationId xmlns:a16="http://schemas.microsoft.com/office/drawing/2014/main" id="{47C3A76D-491E-4D7E-87E5-D89033487886}"/>
              </a:ext>
            </a:extLst>
          </p:cNvPr>
          <p:cNvSpPr txBox="1">
            <a:spLocks/>
          </p:cNvSpPr>
          <p:nvPr/>
        </p:nvSpPr>
        <p:spPr>
          <a:xfrm>
            <a:off x="2799150" y="2141547"/>
            <a:ext cx="65937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00"/>
              <a:buFont typeface="Raleway Thin"/>
              <a:buNone/>
              <a:defRPr sz="5800" b="0" i="0" u="none" strike="noStrike" cap="none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7200" b="1" dirty="0">
                <a:solidFill>
                  <a:srgbClr val="3CB4E5"/>
                </a:solidFill>
                <a:latin typeface="+mj-lt"/>
              </a:rPr>
              <a:t>Discussion</a:t>
            </a:r>
            <a:br>
              <a:rPr lang="en-US" sz="4000" b="1" dirty="0">
                <a:solidFill>
                  <a:srgbClr val="3CB4E5"/>
                </a:solidFill>
                <a:latin typeface="Candara" panose="020E0502030303020204" pitchFamily="34" charset="0"/>
              </a:rPr>
            </a:br>
            <a:r>
              <a:rPr lang="en-US" sz="4000" b="1" dirty="0">
                <a:solidFill>
                  <a:schemeClr val="accent2"/>
                </a:solidFill>
                <a:latin typeface="+mn-lt"/>
              </a:rPr>
              <a:t>Thoughts? Questions?</a:t>
            </a:r>
          </a:p>
        </p:txBody>
      </p:sp>
      <p:sp>
        <p:nvSpPr>
          <p:cNvPr id="46" name="Google Shape;104;p14"/>
          <p:cNvSpPr txBox="1">
            <a:spLocks/>
          </p:cNvSpPr>
          <p:nvPr/>
        </p:nvSpPr>
        <p:spPr>
          <a:xfrm>
            <a:off x="190500" y="3838048"/>
            <a:ext cx="11811000" cy="1713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look forward to creating new partnerships and to</a:t>
            </a:r>
            <a:br>
              <a:rPr lang="en-US" sz="2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together to benefit the families in Onondaga County!</a:t>
            </a:r>
          </a:p>
        </p:txBody>
      </p:sp>
    </p:spTree>
    <p:extLst>
      <p:ext uri="{BB962C8B-B14F-4D97-AF65-F5344CB8AC3E}">
        <p14:creationId xmlns:p14="http://schemas.microsoft.com/office/powerpoint/2010/main" val="219620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2DFF7D52-60CF-48CB-82D8-E34F9CC1E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83" r="14569"/>
          <a:stretch/>
        </p:blipFill>
        <p:spPr>
          <a:xfrm>
            <a:off x="7239000" y="0"/>
            <a:ext cx="495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408566" y="228600"/>
            <a:ext cx="7691724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Help Me Grow?</a:t>
            </a:r>
            <a:endParaRPr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408566" y="1135367"/>
            <a:ext cx="6273799" cy="43683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Me Grow (HMG) provides families, early childhood educators, daycare centers, and healthcare providers the tools they need to help young children (ages 0-5y) reach their full potential.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1800" b="1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 does not charge for services or materials. </a:t>
            </a:r>
          </a:p>
          <a:p>
            <a:pPr marL="285750" indent="-285750">
              <a:spcBef>
                <a:spcPts val="1200"/>
              </a:spcBef>
              <a:buBlip>
                <a:blip r:embed="rId4"/>
              </a:buBlip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HMG does not provide services, it connects families to appropriate community resources and checks in with them to monitor progress and follow through.</a:t>
            </a:r>
          </a:p>
          <a:p>
            <a:pPr marL="742950" lvl="1" indent="-28575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relies on a comprehensive, up-to-date directory of local services and programs that focus on the needs of children.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18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 is funded by Onondaga County, the Health Foundation for Western and Central New York, and the Sisters of Saint Francis of the Neumann Communities.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7239000" y="2787074"/>
            <a:ext cx="0" cy="128385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64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737683" y="228599"/>
            <a:ext cx="10716634" cy="148213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 National Affiliate Network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" sz="3200" b="1" dirty="0">
                <a:solidFill>
                  <a:srgbClr val="86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States*, 100+ Systems</a:t>
            </a:r>
          </a:p>
          <a:p>
            <a:pPr marL="0" indent="0">
              <a:spcBef>
                <a:spcPts val="800"/>
              </a:spcBef>
              <a:buNone/>
            </a:pPr>
            <a:endParaRPr sz="43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3140" y="2175499"/>
            <a:ext cx="3801858" cy="3736155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Alabama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Alaska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California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Connecticut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Delaware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Florida 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Georgia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Indiana 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Iowa 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Kansas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Kentucky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Michigan 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Minnesota 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Mississippi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Missouri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Nebraska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New Jersey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New York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Oklahoma 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Oregon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South Carolina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Texas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Utah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Vermont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Virginia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Washington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West Virginia</a:t>
            </a:r>
          </a:p>
          <a:p>
            <a:pPr marL="257175" indent="-257175">
              <a:spcAft>
                <a:spcPts val="600"/>
              </a:spcAft>
              <a:buClr>
                <a:srgbClr val="863399"/>
              </a:buClr>
              <a:buFont typeface="+mj-lt"/>
              <a:buAutoNum type="arabicPeriod"/>
            </a:pPr>
            <a:r>
              <a:rPr lang="en-US" sz="1200" dirty="0"/>
              <a:t>Wisconsin</a:t>
            </a:r>
          </a:p>
        </p:txBody>
      </p:sp>
      <p:cxnSp>
        <p:nvCxnSpPr>
          <p:cNvPr id="45" name="Shape 1428">
            <a:extLst>
              <a:ext uri="{FF2B5EF4-FFF2-40B4-BE49-F238E27FC236}">
                <a16:creationId xmlns:a16="http://schemas.microsoft.com/office/drawing/2014/main" id="{DD4F89EE-CF1B-4F12-957F-5897EA21ED13}"/>
              </a:ext>
            </a:extLst>
          </p:cNvPr>
          <p:cNvCxnSpPr/>
          <p:nvPr/>
        </p:nvCxnSpPr>
        <p:spPr>
          <a:xfrm>
            <a:off x="4663041" y="2590426"/>
            <a:ext cx="0" cy="0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Shape 1429">
            <a:extLst>
              <a:ext uri="{FF2B5EF4-FFF2-40B4-BE49-F238E27FC236}">
                <a16:creationId xmlns:a16="http://schemas.microsoft.com/office/drawing/2014/main" id="{6F0249EC-093F-403B-8EE8-8E610A65ED3D}"/>
              </a:ext>
            </a:extLst>
          </p:cNvPr>
          <p:cNvCxnSpPr/>
          <p:nvPr/>
        </p:nvCxnSpPr>
        <p:spPr>
          <a:xfrm>
            <a:off x="4663041" y="2590426"/>
            <a:ext cx="0" cy="0"/>
          </a:xfrm>
          <a:prstGeom prst="straightConnector1">
            <a:avLst/>
          </a:prstGeom>
          <a:solidFill>
            <a:schemeClr val="bg1">
              <a:lumMod val="85000"/>
            </a:schemeClr>
          </a:solidFill>
          <a:ln w="317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cxnSp>
      <p:grpSp>
        <p:nvGrpSpPr>
          <p:cNvPr id="114" name="Group 113"/>
          <p:cNvGrpSpPr/>
          <p:nvPr/>
        </p:nvGrpSpPr>
        <p:grpSpPr>
          <a:xfrm>
            <a:off x="637003" y="1774891"/>
            <a:ext cx="6472003" cy="4483466"/>
            <a:chOff x="637003" y="1774891"/>
            <a:chExt cx="6472003" cy="4483466"/>
          </a:xfrm>
          <a:solidFill>
            <a:srgbClr val="863399"/>
          </a:solidFill>
        </p:grpSpPr>
        <p:sp>
          <p:nvSpPr>
            <p:cNvPr id="71" name="Shape 1410">
              <a:extLst>
                <a:ext uri="{FF2B5EF4-FFF2-40B4-BE49-F238E27FC236}">
                  <a16:creationId xmlns:a16="http://schemas.microsoft.com/office/drawing/2014/main" id="{AA423741-6ABC-4FCA-AF54-6FD248228ACC}"/>
                </a:ext>
              </a:extLst>
            </p:cNvPr>
            <p:cNvSpPr/>
            <p:nvPr/>
          </p:nvSpPr>
          <p:spPr>
            <a:xfrm>
              <a:off x="6723010" y="3185331"/>
              <a:ext cx="165424" cy="37033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857" y="16595"/>
                  </a:moveTo>
                  <a:lnTo>
                    <a:pt x="102857" y="11489"/>
                  </a:lnTo>
                  <a:lnTo>
                    <a:pt x="97142" y="8936"/>
                  </a:lnTo>
                  <a:lnTo>
                    <a:pt x="60000" y="3829"/>
                  </a:lnTo>
                  <a:lnTo>
                    <a:pt x="25714" y="0"/>
                  </a:lnTo>
                  <a:lnTo>
                    <a:pt x="22857" y="3829"/>
                  </a:lnTo>
                  <a:lnTo>
                    <a:pt x="17142" y="8936"/>
                  </a:lnTo>
                  <a:lnTo>
                    <a:pt x="8571" y="11489"/>
                  </a:lnTo>
                  <a:lnTo>
                    <a:pt x="5714" y="17872"/>
                  </a:lnTo>
                  <a:lnTo>
                    <a:pt x="8571" y="25531"/>
                  </a:lnTo>
                  <a:lnTo>
                    <a:pt x="8571" y="31914"/>
                  </a:lnTo>
                  <a:lnTo>
                    <a:pt x="5714" y="38297"/>
                  </a:lnTo>
                  <a:lnTo>
                    <a:pt x="14285" y="40851"/>
                  </a:lnTo>
                  <a:lnTo>
                    <a:pt x="25714" y="43404"/>
                  </a:lnTo>
                  <a:lnTo>
                    <a:pt x="31428" y="48510"/>
                  </a:lnTo>
                  <a:lnTo>
                    <a:pt x="42857" y="53617"/>
                  </a:lnTo>
                  <a:lnTo>
                    <a:pt x="57142" y="58723"/>
                  </a:lnTo>
                  <a:lnTo>
                    <a:pt x="57142" y="60000"/>
                  </a:lnTo>
                  <a:lnTo>
                    <a:pt x="51428" y="67659"/>
                  </a:lnTo>
                  <a:lnTo>
                    <a:pt x="28571" y="74042"/>
                  </a:lnTo>
                  <a:lnTo>
                    <a:pt x="8571" y="81702"/>
                  </a:lnTo>
                  <a:lnTo>
                    <a:pt x="5714" y="85531"/>
                  </a:lnTo>
                  <a:lnTo>
                    <a:pt x="0" y="91914"/>
                  </a:lnTo>
                  <a:lnTo>
                    <a:pt x="2857" y="95744"/>
                  </a:lnTo>
                  <a:lnTo>
                    <a:pt x="8571" y="100851"/>
                  </a:lnTo>
                  <a:lnTo>
                    <a:pt x="22857" y="105957"/>
                  </a:lnTo>
                  <a:lnTo>
                    <a:pt x="34285" y="108510"/>
                  </a:lnTo>
                  <a:lnTo>
                    <a:pt x="42857" y="109787"/>
                  </a:lnTo>
                  <a:lnTo>
                    <a:pt x="57142" y="109787"/>
                  </a:lnTo>
                  <a:lnTo>
                    <a:pt x="68571" y="109787"/>
                  </a:lnTo>
                  <a:lnTo>
                    <a:pt x="71428" y="109787"/>
                  </a:lnTo>
                  <a:lnTo>
                    <a:pt x="68571" y="114893"/>
                  </a:lnTo>
                  <a:lnTo>
                    <a:pt x="68571" y="118723"/>
                  </a:lnTo>
                  <a:lnTo>
                    <a:pt x="71428" y="120000"/>
                  </a:lnTo>
                  <a:lnTo>
                    <a:pt x="74285" y="120000"/>
                  </a:lnTo>
                  <a:lnTo>
                    <a:pt x="77142" y="111063"/>
                  </a:lnTo>
                  <a:lnTo>
                    <a:pt x="80000" y="109787"/>
                  </a:lnTo>
                  <a:lnTo>
                    <a:pt x="88571" y="104680"/>
                  </a:lnTo>
                  <a:lnTo>
                    <a:pt x="102857" y="99574"/>
                  </a:lnTo>
                  <a:lnTo>
                    <a:pt x="102857" y="88085"/>
                  </a:lnTo>
                  <a:lnTo>
                    <a:pt x="102857" y="82978"/>
                  </a:lnTo>
                  <a:lnTo>
                    <a:pt x="114285" y="77872"/>
                  </a:lnTo>
                  <a:lnTo>
                    <a:pt x="117142" y="67659"/>
                  </a:lnTo>
                  <a:lnTo>
                    <a:pt x="120000" y="61276"/>
                  </a:lnTo>
                  <a:lnTo>
                    <a:pt x="120000" y="51063"/>
                  </a:lnTo>
                  <a:lnTo>
                    <a:pt x="120000" y="45957"/>
                  </a:lnTo>
                  <a:lnTo>
                    <a:pt x="114285" y="38297"/>
                  </a:lnTo>
                  <a:lnTo>
                    <a:pt x="102857" y="38297"/>
                  </a:lnTo>
                  <a:lnTo>
                    <a:pt x="97142" y="38297"/>
                  </a:lnTo>
                  <a:lnTo>
                    <a:pt x="100000" y="31914"/>
                  </a:lnTo>
                  <a:lnTo>
                    <a:pt x="105714" y="25531"/>
                  </a:lnTo>
                  <a:lnTo>
                    <a:pt x="111428" y="22978"/>
                  </a:lnTo>
                  <a:lnTo>
                    <a:pt x="108571" y="21702"/>
                  </a:lnTo>
                  <a:lnTo>
                    <a:pt x="102857" y="1659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2" name="Shape 1411">
              <a:extLst>
                <a:ext uri="{FF2B5EF4-FFF2-40B4-BE49-F238E27FC236}">
                  <a16:creationId xmlns:a16="http://schemas.microsoft.com/office/drawing/2014/main" id="{0205D4BF-6C3F-41FC-815C-003369DFEBE4}"/>
                </a:ext>
              </a:extLst>
            </p:cNvPr>
            <p:cNvSpPr/>
            <p:nvPr/>
          </p:nvSpPr>
          <p:spPr>
            <a:xfrm>
              <a:off x="6691499" y="3441416"/>
              <a:ext cx="129975" cy="2127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727" y="22222"/>
                  </a:moveTo>
                  <a:lnTo>
                    <a:pt x="29090" y="15555"/>
                  </a:lnTo>
                  <a:lnTo>
                    <a:pt x="36363" y="4444"/>
                  </a:lnTo>
                  <a:lnTo>
                    <a:pt x="40000" y="2222"/>
                  </a:lnTo>
                  <a:lnTo>
                    <a:pt x="32727" y="0"/>
                  </a:lnTo>
                  <a:lnTo>
                    <a:pt x="21818" y="0"/>
                  </a:lnTo>
                  <a:lnTo>
                    <a:pt x="18181" y="0"/>
                  </a:lnTo>
                  <a:lnTo>
                    <a:pt x="7272" y="4444"/>
                  </a:lnTo>
                  <a:lnTo>
                    <a:pt x="0" y="11111"/>
                  </a:lnTo>
                  <a:lnTo>
                    <a:pt x="43636" y="120000"/>
                  </a:lnTo>
                  <a:lnTo>
                    <a:pt x="120000" y="113333"/>
                  </a:lnTo>
                  <a:lnTo>
                    <a:pt x="116363" y="95555"/>
                  </a:lnTo>
                  <a:lnTo>
                    <a:pt x="105454" y="88888"/>
                  </a:lnTo>
                  <a:lnTo>
                    <a:pt x="101818" y="84444"/>
                  </a:lnTo>
                  <a:lnTo>
                    <a:pt x="94545" y="82222"/>
                  </a:lnTo>
                  <a:lnTo>
                    <a:pt x="83636" y="75555"/>
                  </a:lnTo>
                  <a:lnTo>
                    <a:pt x="72727" y="71111"/>
                  </a:lnTo>
                  <a:lnTo>
                    <a:pt x="65454" y="62222"/>
                  </a:lnTo>
                  <a:lnTo>
                    <a:pt x="58181" y="53333"/>
                  </a:lnTo>
                  <a:lnTo>
                    <a:pt x="50909" y="44444"/>
                  </a:lnTo>
                  <a:lnTo>
                    <a:pt x="58181" y="37777"/>
                  </a:lnTo>
                  <a:lnTo>
                    <a:pt x="40000" y="31111"/>
                  </a:lnTo>
                  <a:lnTo>
                    <a:pt x="32727" y="2222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4" name="Shape 1385">
              <a:extLst>
                <a:ext uri="{FF2B5EF4-FFF2-40B4-BE49-F238E27FC236}">
                  <a16:creationId xmlns:a16="http://schemas.microsoft.com/office/drawing/2014/main" id="{B860E5EB-ADE1-45DD-AF02-7B49930588BB}"/>
                </a:ext>
              </a:extLst>
            </p:cNvPr>
            <p:cNvSpPr/>
            <p:nvPr/>
          </p:nvSpPr>
          <p:spPr>
            <a:xfrm>
              <a:off x="1153611" y="1774891"/>
              <a:ext cx="854709" cy="6343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9684"/>
                  </a:moveTo>
                  <a:cubicBezTo>
                    <a:pt x="120000" y="29684"/>
                    <a:pt x="108793" y="101684"/>
                    <a:pt x="106459" y="105473"/>
                  </a:cubicBezTo>
                  <a:cubicBezTo>
                    <a:pt x="104591" y="109894"/>
                    <a:pt x="106926" y="108631"/>
                    <a:pt x="106926" y="113052"/>
                  </a:cubicBezTo>
                  <a:cubicBezTo>
                    <a:pt x="106926" y="116842"/>
                    <a:pt x="105992" y="120000"/>
                    <a:pt x="105992" y="120000"/>
                  </a:cubicBezTo>
                  <a:cubicBezTo>
                    <a:pt x="75175" y="109263"/>
                    <a:pt x="75175" y="109263"/>
                    <a:pt x="75175" y="109263"/>
                  </a:cubicBezTo>
                  <a:cubicBezTo>
                    <a:pt x="70038" y="108631"/>
                    <a:pt x="70038" y="108631"/>
                    <a:pt x="70038" y="108631"/>
                  </a:cubicBezTo>
                  <a:cubicBezTo>
                    <a:pt x="68171" y="109263"/>
                    <a:pt x="68171" y="109263"/>
                    <a:pt x="68171" y="109263"/>
                  </a:cubicBezTo>
                  <a:cubicBezTo>
                    <a:pt x="65836" y="108631"/>
                    <a:pt x="65836" y="108631"/>
                    <a:pt x="65836" y="108631"/>
                  </a:cubicBezTo>
                  <a:cubicBezTo>
                    <a:pt x="63968" y="109263"/>
                    <a:pt x="63968" y="109263"/>
                    <a:pt x="63968" y="109263"/>
                  </a:cubicBezTo>
                  <a:cubicBezTo>
                    <a:pt x="50428" y="109894"/>
                    <a:pt x="50428" y="109894"/>
                    <a:pt x="50428" y="109894"/>
                  </a:cubicBezTo>
                  <a:cubicBezTo>
                    <a:pt x="49027" y="108631"/>
                    <a:pt x="49027" y="108631"/>
                    <a:pt x="49027" y="108631"/>
                  </a:cubicBezTo>
                  <a:cubicBezTo>
                    <a:pt x="47626" y="109263"/>
                    <a:pt x="47626" y="109263"/>
                    <a:pt x="47626" y="109263"/>
                  </a:cubicBezTo>
                  <a:cubicBezTo>
                    <a:pt x="46225" y="109894"/>
                    <a:pt x="46225" y="109894"/>
                    <a:pt x="46225" y="109894"/>
                  </a:cubicBezTo>
                  <a:cubicBezTo>
                    <a:pt x="45291" y="109894"/>
                    <a:pt x="45291" y="109894"/>
                    <a:pt x="45291" y="109894"/>
                  </a:cubicBezTo>
                  <a:cubicBezTo>
                    <a:pt x="43891" y="109263"/>
                    <a:pt x="43891" y="109263"/>
                    <a:pt x="43891" y="109263"/>
                  </a:cubicBezTo>
                  <a:cubicBezTo>
                    <a:pt x="43891" y="108631"/>
                    <a:pt x="43891" y="108631"/>
                    <a:pt x="43891" y="108631"/>
                  </a:cubicBezTo>
                  <a:cubicBezTo>
                    <a:pt x="41556" y="108631"/>
                    <a:pt x="41556" y="108631"/>
                    <a:pt x="41556" y="108631"/>
                  </a:cubicBezTo>
                  <a:cubicBezTo>
                    <a:pt x="40155" y="108000"/>
                    <a:pt x="40155" y="108000"/>
                    <a:pt x="40155" y="108000"/>
                  </a:cubicBezTo>
                  <a:cubicBezTo>
                    <a:pt x="39688" y="106736"/>
                    <a:pt x="39688" y="106736"/>
                    <a:pt x="39688" y="106736"/>
                  </a:cubicBezTo>
                  <a:cubicBezTo>
                    <a:pt x="39688" y="106105"/>
                    <a:pt x="39688" y="106105"/>
                    <a:pt x="39688" y="106105"/>
                  </a:cubicBezTo>
                  <a:cubicBezTo>
                    <a:pt x="37821" y="105473"/>
                    <a:pt x="37821" y="105473"/>
                    <a:pt x="37821" y="105473"/>
                  </a:cubicBezTo>
                  <a:cubicBezTo>
                    <a:pt x="34085" y="104210"/>
                    <a:pt x="34085" y="104210"/>
                    <a:pt x="34085" y="104210"/>
                  </a:cubicBezTo>
                  <a:cubicBezTo>
                    <a:pt x="31750" y="102947"/>
                    <a:pt x="31750" y="102947"/>
                    <a:pt x="31750" y="102947"/>
                  </a:cubicBezTo>
                  <a:cubicBezTo>
                    <a:pt x="30817" y="102315"/>
                    <a:pt x="30817" y="102315"/>
                    <a:pt x="30817" y="102315"/>
                  </a:cubicBezTo>
                  <a:cubicBezTo>
                    <a:pt x="28015" y="102947"/>
                    <a:pt x="28015" y="102947"/>
                    <a:pt x="28015" y="102947"/>
                  </a:cubicBezTo>
                  <a:cubicBezTo>
                    <a:pt x="23813" y="104210"/>
                    <a:pt x="23813" y="104210"/>
                    <a:pt x="23813" y="104210"/>
                  </a:cubicBezTo>
                  <a:cubicBezTo>
                    <a:pt x="18677" y="102315"/>
                    <a:pt x="18677" y="102315"/>
                    <a:pt x="18677" y="102315"/>
                  </a:cubicBezTo>
                  <a:cubicBezTo>
                    <a:pt x="15408" y="98526"/>
                    <a:pt x="15408" y="98526"/>
                    <a:pt x="15408" y="98526"/>
                  </a:cubicBezTo>
                  <a:cubicBezTo>
                    <a:pt x="15408" y="98526"/>
                    <a:pt x="16809" y="94105"/>
                    <a:pt x="16342" y="88421"/>
                  </a:cubicBezTo>
                  <a:cubicBezTo>
                    <a:pt x="15875" y="82105"/>
                    <a:pt x="13540" y="80842"/>
                    <a:pt x="13540" y="80842"/>
                  </a:cubicBezTo>
                  <a:cubicBezTo>
                    <a:pt x="11206" y="80842"/>
                    <a:pt x="11206" y="80842"/>
                    <a:pt x="11206" y="80842"/>
                  </a:cubicBezTo>
                  <a:cubicBezTo>
                    <a:pt x="9338" y="79578"/>
                    <a:pt x="9338" y="79578"/>
                    <a:pt x="9338" y="79578"/>
                  </a:cubicBezTo>
                  <a:cubicBezTo>
                    <a:pt x="9338" y="79578"/>
                    <a:pt x="9338" y="75789"/>
                    <a:pt x="7003" y="75789"/>
                  </a:cubicBezTo>
                  <a:cubicBezTo>
                    <a:pt x="4669" y="75789"/>
                    <a:pt x="4669" y="75789"/>
                    <a:pt x="4669" y="75789"/>
                  </a:cubicBezTo>
                  <a:cubicBezTo>
                    <a:pt x="1867" y="75157"/>
                    <a:pt x="1867" y="75157"/>
                    <a:pt x="1867" y="75157"/>
                  </a:cubicBezTo>
                  <a:cubicBezTo>
                    <a:pt x="0" y="73263"/>
                    <a:pt x="0" y="73263"/>
                    <a:pt x="0" y="73263"/>
                  </a:cubicBezTo>
                  <a:cubicBezTo>
                    <a:pt x="466" y="68842"/>
                    <a:pt x="466" y="68842"/>
                    <a:pt x="466" y="68842"/>
                  </a:cubicBezTo>
                  <a:cubicBezTo>
                    <a:pt x="1400" y="65052"/>
                    <a:pt x="1400" y="65052"/>
                    <a:pt x="1400" y="65052"/>
                  </a:cubicBezTo>
                  <a:cubicBezTo>
                    <a:pt x="1867" y="64421"/>
                    <a:pt x="1867" y="64421"/>
                    <a:pt x="1867" y="64421"/>
                  </a:cubicBezTo>
                  <a:cubicBezTo>
                    <a:pt x="2334" y="66315"/>
                    <a:pt x="2334" y="66315"/>
                    <a:pt x="2334" y="66315"/>
                  </a:cubicBezTo>
                  <a:cubicBezTo>
                    <a:pt x="2801" y="66947"/>
                    <a:pt x="2801" y="66947"/>
                    <a:pt x="2801" y="66947"/>
                  </a:cubicBezTo>
                  <a:cubicBezTo>
                    <a:pt x="3268" y="66315"/>
                    <a:pt x="3268" y="66315"/>
                    <a:pt x="3268" y="66315"/>
                  </a:cubicBezTo>
                  <a:cubicBezTo>
                    <a:pt x="3268" y="63789"/>
                    <a:pt x="3268" y="63789"/>
                    <a:pt x="3268" y="63789"/>
                  </a:cubicBezTo>
                  <a:cubicBezTo>
                    <a:pt x="5136" y="62526"/>
                    <a:pt x="5136" y="62526"/>
                    <a:pt x="5136" y="62526"/>
                  </a:cubicBezTo>
                  <a:cubicBezTo>
                    <a:pt x="5136" y="61894"/>
                    <a:pt x="5136" y="61894"/>
                    <a:pt x="5136" y="61894"/>
                  </a:cubicBezTo>
                  <a:cubicBezTo>
                    <a:pt x="4202" y="60631"/>
                    <a:pt x="4202" y="60631"/>
                    <a:pt x="4202" y="60631"/>
                  </a:cubicBezTo>
                  <a:cubicBezTo>
                    <a:pt x="3735" y="60000"/>
                    <a:pt x="3735" y="60000"/>
                    <a:pt x="3735" y="60000"/>
                  </a:cubicBezTo>
                  <a:cubicBezTo>
                    <a:pt x="3268" y="55578"/>
                    <a:pt x="3268" y="55578"/>
                    <a:pt x="3268" y="55578"/>
                  </a:cubicBezTo>
                  <a:cubicBezTo>
                    <a:pt x="6536" y="54947"/>
                    <a:pt x="6536" y="54947"/>
                    <a:pt x="6536" y="54947"/>
                  </a:cubicBezTo>
                  <a:cubicBezTo>
                    <a:pt x="7470" y="53684"/>
                    <a:pt x="7470" y="53684"/>
                    <a:pt x="7470" y="53684"/>
                  </a:cubicBezTo>
                  <a:cubicBezTo>
                    <a:pt x="4669" y="50526"/>
                    <a:pt x="4669" y="50526"/>
                    <a:pt x="4669" y="50526"/>
                  </a:cubicBezTo>
                  <a:cubicBezTo>
                    <a:pt x="3735" y="49263"/>
                    <a:pt x="3735" y="49263"/>
                    <a:pt x="3735" y="49263"/>
                  </a:cubicBezTo>
                  <a:cubicBezTo>
                    <a:pt x="2801" y="40421"/>
                    <a:pt x="2801" y="40421"/>
                    <a:pt x="2801" y="40421"/>
                  </a:cubicBezTo>
                  <a:cubicBezTo>
                    <a:pt x="2801" y="37894"/>
                    <a:pt x="2801" y="37894"/>
                    <a:pt x="2801" y="37894"/>
                  </a:cubicBezTo>
                  <a:cubicBezTo>
                    <a:pt x="3735" y="37263"/>
                    <a:pt x="3735" y="37263"/>
                    <a:pt x="3735" y="37263"/>
                  </a:cubicBezTo>
                  <a:cubicBezTo>
                    <a:pt x="3735" y="25894"/>
                    <a:pt x="3735" y="25894"/>
                    <a:pt x="3735" y="25894"/>
                  </a:cubicBezTo>
                  <a:cubicBezTo>
                    <a:pt x="1400" y="23368"/>
                    <a:pt x="1400" y="23368"/>
                    <a:pt x="1400" y="23368"/>
                  </a:cubicBezTo>
                  <a:cubicBezTo>
                    <a:pt x="1400" y="14526"/>
                    <a:pt x="1400" y="14526"/>
                    <a:pt x="1400" y="14526"/>
                  </a:cubicBezTo>
                  <a:cubicBezTo>
                    <a:pt x="3735" y="10736"/>
                    <a:pt x="3735" y="10736"/>
                    <a:pt x="3735" y="10736"/>
                  </a:cubicBezTo>
                  <a:cubicBezTo>
                    <a:pt x="4669" y="6315"/>
                    <a:pt x="4669" y="6315"/>
                    <a:pt x="4669" y="6315"/>
                  </a:cubicBezTo>
                  <a:cubicBezTo>
                    <a:pt x="9805" y="13263"/>
                    <a:pt x="9805" y="13263"/>
                    <a:pt x="9805" y="13263"/>
                  </a:cubicBezTo>
                  <a:cubicBezTo>
                    <a:pt x="15408" y="18947"/>
                    <a:pt x="15408" y="18947"/>
                    <a:pt x="15408" y="18947"/>
                  </a:cubicBezTo>
                  <a:cubicBezTo>
                    <a:pt x="19610" y="21473"/>
                    <a:pt x="19610" y="21473"/>
                    <a:pt x="19610" y="21473"/>
                  </a:cubicBezTo>
                  <a:cubicBezTo>
                    <a:pt x="22879" y="22736"/>
                    <a:pt x="22879" y="22736"/>
                    <a:pt x="22879" y="22736"/>
                  </a:cubicBezTo>
                  <a:cubicBezTo>
                    <a:pt x="24280" y="22736"/>
                    <a:pt x="24280" y="22736"/>
                    <a:pt x="24280" y="22736"/>
                  </a:cubicBezTo>
                  <a:cubicBezTo>
                    <a:pt x="25680" y="22736"/>
                    <a:pt x="25680" y="22736"/>
                    <a:pt x="25680" y="22736"/>
                  </a:cubicBezTo>
                  <a:cubicBezTo>
                    <a:pt x="26614" y="27157"/>
                    <a:pt x="26614" y="27157"/>
                    <a:pt x="26614" y="27157"/>
                  </a:cubicBezTo>
                  <a:cubicBezTo>
                    <a:pt x="30350" y="26526"/>
                    <a:pt x="30350" y="26526"/>
                    <a:pt x="30350" y="26526"/>
                  </a:cubicBezTo>
                  <a:cubicBezTo>
                    <a:pt x="30817" y="32842"/>
                    <a:pt x="30817" y="32842"/>
                    <a:pt x="30817" y="32842"/>
                  </a:cubicBezTo>
                  <a:cubicBezTo>
                    <a:pt x="29416" y="35368"/>
                    <a:pt x="29416" y="35368"/>
                    <a:pt x="29416" y="35368"/>
                  </a:cubicBezTo>
                  <a:cubicBezTo>
                    <a:pt x="25214" y="38526"/>
                    <a:pt x="25214" y="38526"/>
                    <a:pt x="25214" y="38526"/>
                  </a:cubicBezTo>
                  <a:cubicBezTo>
                    <a:pt x="22412" y="43578"/>
                    <a:pt x="22412" y="43578"/>
                    <a:pt x="22412" y="43578"/>
                  </a:cubicBezTo>
                  <a:cubicBezTo>
                    <a:pt x="21478" y="46105"/>
                    <a:pt x="21478" y="46105"/>
                    <a:pt x="21478" y="46105"/>
                  </a:cubicBezTo>
                  <a:cubicBezTo>
                    <a:pt x="22412" y="46736"/>
                    <a:pt x="22412" y="46736"/>
                    <a:pt x="22412" y="46736"/>
                  </a:cubicBezTo>
                  <a:cubicBezTo>
                    <a:pt x="24280" y="44210"/>
                    <a:pt x="24280" y="44210"/>
                    <a:pt x="24280" y="44210"/>
                  </a:cubicBezTo>
                  <a:cubicBezTo>
                    <a:pt x="25680" y="41684"/>
                    <a:pt x="25680" y="41684"/>
                    <a:pt x="25680" y="41684"/>
                  </a:cubicBezTo>
                  <a:cubicBezTo>
                    <a:pt x="29883" y="37894"/>
                    <a:pt x="29883" y="37894"/>
                    <a:pt x="29883" y="37894"/>
                  </a:cubicBezTo>
                  <a:cubicBezTo>
                    <a:pt x="32684" y="36000"/>
                    <a:pt x="32684" y="36000"/>
                    <a:pt x="32684" y="36000"/>
                  </a:cubicBezTo>
                  <a:cubicBezTo>
                    <a:pt x="32217" y="38526"/>
                    <a:pt x="32217" y="38526"/>
                    <a:pt x="32217" y="38526"/>
                  </a:cubicBezTo>
                  <a:cubicBezTo>
                    <a:pt x="30817" y="40421"/>
                    <a:pt x="30817" y="40421"/>
                    <a:pt x="30817" y="40421"/>
                  </a:cubicBezTo>
                  <a:cubicBezTo>
                    <a:pt x="28949" y="46736"/>
                    <a:pt x="28949" y="46736"/>
                    <a:pt x="28949" y="46736"/>
                  </a:cubicBezTo>
                  <a:cubicBezTo>
                    <a:pt x="24280" y="50526"/>
                    <a:pt x="24280" y="50526"/>
                    <a:pt x="24280" y="50526"/>
                  </a:cubicBezTo>
                  <a:cubicBezTo>
                    <a:pt x="21478" y="54315"/>
                    <a:pt x="21478" y="54315"/>
                    <a:pt x="21478" y="54315"/>
                  </a:cubicBezTo>
                  <a:cubicBezTo>
                    <a:pt x="21478" y="57473"/>
                    <a:pt x="21478" y="57473"/>
                    <a:pt x="21478" y="57473"/>
                  </a:cubicBezTo>
                  <a:cubicBezTo>
                    <a:pt x="23346" y="58105"/>
                    <a:pt x="23346" y="58105"/>
                    <a:pt x="23346" y="58105"/>
                  </a:cubicBezTo>
                  <a:cubicBezTo>
                    <a:pt x="25680" y="54947"/>
                    <a:pt x="25680" y="54947"/>
                    <a:pt x="25680" y="54947"/>
                  </a:cubicBezTo>
                  <a:cubicBezTo>
                    <a:pt x="28015" y="52421"/>
                    <a:pt x="28015" y="52421"/>
                    <a:pt x="28015" y="52421"/>
                  </a:cubicBezTo>
                  <a:cubicBezTo>
                    <a:pt x="30350" y="51789"/>
                    <a:pt x="30350" y="51789"/>
                    <a:pt x="30350" y="51789"/>
                  </a:cubicBezTo>
                  <a:cubicBezTo>
                    <a:pt x="32217" y="49263"/>
                    <a:pt x="32217" y="49263"/>
                    <a:pt x="32217" y="49263"/>
                  </a:cubicBezTo>
                  <a:cubicBezTo>
                    <a:pt x="33151" y="42947"/>
                    <a:pt x="33151" y="42947"/>
                    <a:pt x="33151" y="42947"/>
                  </a:cubicBezTo>
                  <a:cubicBezTo>
                    <a:pt x="35019" y="37894"/>
                    <a:pt x="35019" y="37894"/>
                    <a:pt x="35019" y="37894"/>
                  </a:cubicBezTo>
                  <a:cubicBezTo>
                    <a:pt x="37354" y="34105"/>
                    <a:pt x="37354" y="34105"/>
                    <a:pt x="37354" y="34105"/>
                  </a:cubicBezTo>
                  <a:cubicBezTo>
                    <a:pt x="37821" y="31578"/>
                    <a:pt x="37821" y="31578"/>
                    <a:pt x="37821" y="31578"/>
                  </a:cubicBezTo>
                  <a:cubicBezTo>
                    <a:pt x="36420" y="26526"/>
                    <a:pt x="36420" y="26526"/>
                    <a:pt x="36420" y="26526"/>
                  </a:cubicBezTo>
                  <a:cubicBezTo>
                    <a:pt x="36420" y="21473"/>
                    <a:pt x="36420" y="21473"/>
                    <a:pt x="36420" y="21473"/>
                  </a:cubicBezTo>
                  <a:cubicBezTo>
                    <a:pt x="35019" y="22105"/>
                    <a:pt x="35019" y="22105"/>
                    <a:pt x="35019" y="22105"/>
                  </a:cubicBezTo>
                  <a:cubicBezTo>
                    <a:pt x="34085" y="24000"/>
                    <a:pt x="34085" y="24000"/>
                    <a:pt x="34085" y="24000"/>
                  </a:cubicBezTo>
                  <a:cubicBezTo>
                    <a:pt x="34552" y="29052"/>
                    <a:pt x="34552" y="29052"/>
                    <a:pt x="34552" y="29052"/>
                  </a:cubicBezTo>
                  <a:cubicBezTo>
                    <a:pt x="35486" y="32842"/>
                    <a:pt x="35486" y="32842"/>
                    <a:pt x="35486" y="32842"/>
                  </a:cubicBezTo>
                  <a:cubicBezTo>
                    <a:pt x="35486" y="34105"/>
                    <a:pt x="35486" y="34105"/>
                    <a:pt x="35486" y="34105"/>
                  </a:cubicBezTo>
                  <a:cubicBezTo>
                    <a:pt x="34552" y="33473"/>
                    <a:pt x="34552" y="33473"/>
                    <a:pt x="34552" y="33473"/>
                  </a:cubicBezTo>
                  <a:cubicBezTo>
                    <a:pt x="33618" y="32210"/>
                    <a:pt x="33618" y="32210"/>
                    <a:pt x="33618" y="32210"/>
                  </a:cubicBezTo>
                  <a:cubicBezTo>
                    <a:pt x="32684" y="29052"/>
                    <a:pt x="32684" y="29052"/>
                    <a:pt x="32684" y="29052"/>
                  </a:cubicBezTo>
                  <a:cubicBezTo>
                    <a:pt x="31750" y="25894"/>
                    <a:pt x="31750" y="25894"/>
                    <a:pt x="31750" y="25894"/>
                  </a:cubicBezTo>
                  <a:cubicBezTo>
                    <a:pt x="31750" y="23368"/>
                    <a:pt x="31750" y="23368"/>
                    <a:pt x="31750" y="23368"/>
                  </a:cubicBezTo>
                  <a:cubicBezTo>
                    <a:pt x="34085" y="20210"/>
                    <a:pt x="34085" y="20210"/>
                    <a:pt x="34085" y="20210"/>
                  </a:cubicBezTo>
                  <a:cubicBezTo>
                    <a:pt x="35019" y="17684"/>
                    <a:pt x="35019" y="17684"/>
                    <a:pt x="35019" y="17684"/>
                  </a:cubicBezTo>
                  <a:cubicBezTo>
                    <a:pt x="34552" y="15157"/>
                    <a:pt x="34552" y="15157"/>
                    <a:pt x="34552" y="15157"/>
                  </a:cubicBezTo>
                  <a:cubicBezTo>
                    <a:pt x="36887" y="18315"/>
                    <a:pt x="36887" y="18315"/>
                    <a:pt x="36887" y="18315"/>
                  </a:cubicBezTo>
                  <a:cubicBezTo>
                    <a:pt x="37354" y="18947"/>
                    <a:pt x="37354" y="18947"/>
                    <a:pt x="37354" y="18947"/>
                  </a:cubicBezTo>
                  <a:cubicBezTo>
                    <a:pt x="37821" y="15157"/>
                    <a:pt x="37821" y="15157"/>
                    <a:pt x="37821" y="15157"/>
                  </a:cubicBezTo>
                  <a:cubicBezTo>
                    <a:pt x="36887" y="9473"/>
                    <a:pt x="36887" y="9473"/>
                    <a:pt x="36887" y="9473"/>
                  </a:cubicBezTo>
                  <a:cubicBezTo>
                    <a:pt x="37354" y="7578"/>
                    <a:pt x="37354" y="7578"/>
                    <a:pt x="37354" y="7578"/>
                  </a:cubicBezTo>
                  <a:cubicBezTo>
                    <a:pt x="35953" y="6947"/>
                    <a:pt x="35953" y="6947"/>
                    <a:pt x="35953" y="6947"/>
                  </a:cubicBezTo>
                  <a:cubicBezTo>
                    <a:pt x="35486" y="0"/>
                    <a:pt x="35486" y="0"/>
                    <a:pt x="35486" y="0"/>
                  </a:cubicBezTo>
                  <a:cubicBezTo>
                    <a:pt x="35486" y="0"/>
                    <a:pt x="62101" y="10105"/>
                    <a:pt x="67704" y="12000"/>
                  </a:cubicBezTo>
                  <a:cubicBezTo>
                    <a:pt x="72840" y="13894"/>
                    <a:pt x="107392" y="26526"/>
                    <a:pt x="109727" y="27157"/>
                  </a:cubicBezTo>
                  <a:cubicBezTo>
                    <a:pt x="112062" y="28421"/>
                    <a:pt x="114863" y="28421"/>
                    <a:pt x="114863" y="28421"/>
                  </a:cubicBezTo>
                  <a:lnTo>
                    <a:pt x="120000" y="2968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5" name="Shape 1389">
              <a:extLst>
                <a:ext uri="{FF2B5EF4-FFF2-40B4-BE49-F238E27FC236}">
                  <a16:creationId xmlns:a16="http://schemas.microsoft.com/office/drawing/2014/main" id="{C3D2A21F-98EB-4416-8052-62269133B928}"/>
                </a:ext>
              </a:extLst>
            </p:cNvPr>
            <p:cNvSpPr/>
            <p:nvPr/>
          </p:nvSpPr>
          <p:spPr>
            <a:xfrm>
              <a:off x="826694" y="2803172"/>
              <a:ext cx="1012255" cy="17531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793" y="118921"/>
                  </a:moveTo>
                  <a:lnTo>
                    <a:pt x="109260" y="118112"/>
                  </a:lnTo>
                  <a:lnTo>
                    <a:pt x="106926" y="116764"/>
                  </a:lnTo>
                  <a:lnTo>
                    <a:pt x="107392" y="115685"/>
                  </a:lnTo>
                  <a:lnTo>
                    <a:pt x="106926" y="114067"/>
                  </a:lnTo>
                  <a:lnTo>
                    <a:pt x="107859" y="113258"/>
                  </a:lnTo>
                  <a:lnTo>
                    <a:pt x="108793" y="112988"/>
                  </a:lnTo>
                  <a:lnTo>
                    <a:pt x="110194" y="112179"/>
                  </a:lnTo>
                  <a:lnTo>
                    <a:pt x="111595" y="110292"/>
                  </a:lnTo>
                  <a:lnTo>
                    <a:pt x="112996" y="107325"/>
                  </a:lnTo>
                  <a:lnTo>
                    <a:pt x="116731" y="105707"/>
                  </a:lnTo>
                  <a:lnTo>
                    <a:pt x="119066" y="104629"/>
                  </a:lnTo>
                  <a:lnTo>
                    <a:pt x="120000" y="104359"/>
                  </a:lnTo>
                  <a:lnTo>
                    <a:pt x="118132" y="103011"/>
                  </a:lnTo>
                  <a:lnTo>
                    <a:pt x="117198" y="102202"/>
                  </a:lnTo>
                  <a:lnTo>
                    <a:pt x="116731" y="100314"/>
                  </a:lnTo>
                  <a:lnTo>
                    <a:pt x="115330" y="98157"/>
                  </a:lnTo>
                  <a:lnTo>
                    <a:pt x="115330" y="96539"/>
                  </a:lnTo>
                  <a:lnTo>
                    <a:pt x="115797" y="95460"/>
                  </a:lnTo>
                  <a:lnTo>
                    <a:pt x="115797" y="95191"/>
                  </a:lnTo>
                  <a:lnTo>
                    <a:pt x="55097" y="42606"/>
                  </a:lnTo>
                  <a:lnTo>
                    <a:pt x="53696" y="42067"/>
                  </a:lnTo>
                  <a:lnTo>
                    <a:pt x="53229" y="41797"/>
                  </a:lnTo>
                  <a:lnTo>
                    <a:pt x="52762" y="41258"/>
                  </a:lnTo>
                  <a:lnTo>
                    <a:pt x="52295" y="40449"/>
                  </a:lnTo>
                  <a:lnTo>
                    <a:pt x="52762" y="39640"/>
                  </a:lnTo>
                  <a:lnTo>
                    <a:pt x="54630" y="39370"/>
                  </a:lnTo>
                  <a:lnTo>
                    <a:pt x="55564" y="39101"/>
                  </a:lnTo>
                  <a:lnTo>
                    <a:pt x="69105" y="9438"/>
                  </a:lnTo>
                  <a:lnTo>
                    <a:pt x="12140" y="0"/>
                  </a:lnTo>
                  <a:lnTo>
                    <a:pt x="11673" y="1078"/>
                  </a:lnTo>
                  <a:lnTo>
                    <a:pt x="10739" y="1348"/>
                  </a:lnTo>
                  <a:lnTo>
                    <a:pt x="10739" y="2426"/>
                  </a:lnTo>
                  <a:lnTo>
                    <a:pt x="10739" y="3235"/>
                  </a:lnTo>
                  <a:lnTo>
                    <a:pt x="10739" y="5662"/>
                  </a:lnTo>
                  <a:lnTo>
                    <a:pt x="10272" y="6741"/>
                  </a:lnTo>
                  <a:lnTo>
                    <a:pt x="8871" y="8089"/>
                  </a:lnTo>
                  <a:lnTo>
                    <a:pt x="7937" y="8898"/>
                  </a:lnTo>
                  <a:lnTo>
                    <a:pt x="7937" y="9168"/>
                  </a:lnTo>
                  <a:lnTo>
                    <a:pt x="7937" y="10786"/>
                  </a:lnTo>
                  <a:lnTo>
                    <a:pt x="6070" y="12134"/>
                  </a:lnTo>
                  <a:lnTo>
                    <a:pt x="3268" y="13483"/>
                  </a:lnTo>
                  <a:lnTo>
                    <a:pt x="933" y="14831"/>
                  </a:lnTo>
                  <a:lnTo>
                    <a:pt x="466" y="15370"/>
                  </a:lnTo>
                  <a:lnTo>
                    <a:pt x="0" y="16719"/>
                  </a:lnTo>
                  <a:lnTo>
                    <a:pt x="0" y="17797"/>
                  </a:lnTo>
                  <a:lnTo>
                    <a:pt x="466" y="19146"/>
                  </a:lnTo>
                  <a:lnTo>
                    <a:pt x="1400" y="20224"/>
                  </a:lnTo>
                  <a:lnTo>
                    <a:pt x="3268" y="21842"/>
                  </a:lnTo>
                  <a:lnTo>
                    <a:pt x="3735" y="22921"/>
                  </a:lnTo>
                  <a:lnTo>
                    <a:pt x="4202" y="24269"/>
                  </a:lnTo>
                  <a:lnTo>
                    <a:pt x="4202" y="26426"/>
                  </a:lnTo>
                  <a:lnTo>
                    <a:pt x="2801" y="28044"/>
                  </a:lnTo>
                  <a:lnTo>
                    <a:pt x="2334" y="29662"/>
                  </a:lnTo>
                  <a:lnTo>
                    <a:pt x="2334" y="31550"/>
                  </a:lnTo>
                  <a:lnTo>
                    <a:pt x="1867" y="32359"/>
                  </a:lnTo>
                  <a:lnTo>
                    <a:pt x="933" y="32898"/>
                  </a:lnTo>
                  <a:lnTo>
                    <a:pt x="1400" y="33977"/>
                  </a:lnTo>
                  <a:lnTo>
                    <a:pt x="3268" y="35865"/>
                  </a:lnTo>
                  <a:lnTo>
                    <a:pt x="5136" y="39101"/>
                  </a:lnTo>
                  <a:lnTo>
                    <a:pt x="7003" y="41258"/>
                  </a:lnTo>
                  <a:lnTo>
                    <a:pt x="7937" y="42067"/>
                  </a:lnTo>
                  <a:lnTo>
                    <a:pt x="7937" y="43415"/>
                  </a:lnTo>
                  <a:lnTo>
                    <a:pt x="7470" y="44224"/>
                  </a:lnTo>
                  <a:lnTo>
                    <a:pt x="6536" y="44764"/>
                  </a:lnTo>
                  <a:lnTo>
                    <a:pt x="6536" y="45573"/>
                  </a:lnTo>
                  <a:lnTo>
                    <a:pt x="8404" y="45573"/>
                  </a:lnTo>
                  <a:lnTo>
                    <a:pt x="9338" y="46382"/>
                  </a:lnTo>
                  <a:lnTo>
                    <a:pt x="10739" y="47460"/>
                  </a:lnTo>
                  <a:lnTo>
                    <a:pt x="11206" y="48000"/>
                  </a:lnTo>
                  <a:lnTo>
                    <a:pt x="12607" y="48269"/>
                  </a:lnTo>
                  <a:lnTo>
                    <a:pt x="13540" y="47191"/>
                  </a:lnTo>
                  <a:lnTo>
                    <a:pt x="13540" y="45842"/>
                  </a:lnTo>
                  <a:lnTo>
                    <a:pt x="15875" y="45573"/>
                  </a:lnTo>
                  <a:lnTo>
                    <a:pt x="17276" y="46382"/>
                  </a:lnTo>
                  <a:lnTo>
                    <a:pt x="20544" y="46382"/>
                  </a:lnTo>
                  <a:lnTo>
                    <a:pt x="22412" y="47460"/>
                  </a:lnTo>
                  <a:lnTo>
                    <a:pt x="23813" y="47730"/>
                  </a:lnTo>
                  <a:lnTo>
                    <a:pt x="24747" y="48000"/>
                  </a:lnTo>
                  <a:lnTo>
                    <a:pt x="23813" y="48539"/>
                  </a:lnTo>
                  <a:lnTo>
                    <a:pt x="22879" y="48269"/>
                  </a:lnTo>
                  <a:lnTo>
                    <a:pt x="21011" y="47730"/>
                  </a:lnTo>
                  <a:lnTo>
                    <a:pt x="20544" y="47730"/>
                  </a:lnTo>
                  <a:lnTo>
                    <a:pt x="18677" y="47460"/>
                  </a:lnTo>
                  <a:lnTo>
                    <a:pt x="17743" y="47191"/>
                  </a:lnTo>
                  <a:lnTo>
                    <a:pt x="16342" y="46921"/>
                  </a:lnTo>
                  <a:lnTo>
                    <a:pt x="15408" y="47191"/>
                  </a:lnTo>
                  <a:lnTo>
                    <a:pt x="15408" y="47730"/>
                  </a:lnTo>
                  <a:lnTo>
                    <a:pt x="15408" y="49617"/>
                  </a:lnTo>
                  <a:lnTo>
                    <a:pt x="16342" y="50426"/>
                  </a:lnTo>
                  <a:lnTo>
                    <a:pt x="15875" y="52314"/>
                  </a:lnTo>
                  <a:lnTo>
                    <a:pt x="15408" y="52314"/>
                  </a:lnTo>
                  <a:lnTo>
                    <a:pt x="14007" y="51775"/>
                  </a:lnTo>
                  <a:lnTo>
                    <a:pt x="13540" y="51235"/>
                  </a:lnTo>
                  <a:lnTo>
                    <a:pt x="13540" y="50157"/>
                  </a:lnTo>
                  <a:lnTo>
                    <a:pt x="13540" y="49887"/>
                  </a:lnTo>
                  <a:lnTo>
                    <a:pt x="13073" y="49617"/>
                  </a:lnTo>
                  <a:lnTo>
                    <a:pt x="11673" y="49348"/>
                  </a:lnTo>
                  <a:lnTo>
                    <a:pt x="11206" y="50426"/>
                  </a:lnTo>
                  <a:lnTo>
                    <a:pt x="10739" y="50966"/>
                  </a:lnTo>
                  <a:lnTo>
                    <a:pt x="10739" y="52584"/>
                  </a:lnTo>
                  <a:lnTo>
                    <a:pt x="10739" y="55011"/>
                  </a:lnTo>
                  <a:lnTo>
                    <a:pt x="10739" y="56359"/>
                  </a:lnTo>
                  <a:lnTo>
                    <a:pt x="12140" y="57707"/>
                  </a:lnTo>
                  <a:lnTo>
                    <a:pt x="14007" y="58516"/>
                  </a:lnTo>
                  <a:lnTo>
                    <a:pt x="15875" y="59325"/>
                  </a:lnTo>
                  <a:lnTo>
                    <a:pt x="16342" y="60674"/>
                  </a:lnTo>
                  <a:lnTo>
                    <a:pt x="16342" y="61752"/>
                  </a:lnTo>
                  <a:lnTo>
                    <a:pt x="15875" y="62831"/>
                  </a:lnTo>
                  <a:lnTo>
                    <a:pt x="14474" y="63101"/>
                  </a:lnTo>
                  <a:lnTo>
                    <a:pt x="13073" y="63101"/>
                  </a:lnTo>
                  <a:lnTo>
                    <a:pt x="13073" y="65797"/>
                  </a:lnTo>
                  <a:lnTo>
                    <a:pt x="13540" y="66606"/>
                  </a:lnTo>
                  <a:lnTo>
                    <a:pt x="15875" y="68764"/>
                  </a:lnTo>
                  <a:lnTo>
                    <a:pt x="16342" y="70382"/>
                  </a:lnTo>
                  <a:lnTo>
                    <a:pt x="18677" y="72269"/>
                  </a:lnTo>
                  <a:lnTo>
                    <a:pt x="19610" y="74157"/>
                  </a:lnTo>
                  <a:lnTo>
                    <a:pt x="21011" y="75505"/>
                  </a:lnTo>
                  <a:lnTo>
                    <a:pt x="22412" y="77393"/>
                  </a:lnTo>
                  <a:lnTo>
                    <a:pt x="23346" y="77662"/>
                  </a:lnTo>
                  <a:lnTo>
                    <a:pt x="23346" y="79011"/>
                  </a:lnTo>
                  <a:lnTo>
                    <a:pt x="23346" y="79820"/>
                  </a:lnTo>
                  <a:lnTo>
                    <a:pt x="23346" y="80359"/>
                  </a:lnTo>
                  <a:lnTo>
                    <a:pt x="24280" y="80898"/>
                  </a:lnTo>
                  <a:lnTo>
                    <a:pt x="24747" y="81707"/>
                  </a:lnTo>
                  <a:lnTo>
                    <a:pt x="24747" y="82786"/>
                  </a:lnTo>
                  <a:lnTo>
                    <a:pt x="24280" y="85213"/>
                  </a:lnTo>
                  <a:lnTo>
                    <a:pt x="23813" y="86831"/>
                  </a:lnTo>
                  <a:lnTo>
                    <a:pt x="23346" y="88179"/>
                  </a:lnTo>
                  <a:lnTo>
                    <a:pt x="27548" y="89528"/>
                  </a:lnTo>
                  <a:lnTo>
                    <a:pt x="31284" y="90337"/>
                  </a:lnTo>
                  <a:lnTo>
                    <a:pt x="34085" y="91415"/>
                  </a:lnTo>
                  <a:lnTo>
                    <a:pt x="38287" y="92224"/>
                  </a:lnTo>
                  <a:lnTo>
                    <a:pt x="39688" y="93033"/>
                  </a:lnTo>
                  <a:lnTo>
                    <a:pt x="42490" y="95730"/>
                  </a:lnTo>
                  <a:lnTo>
                    <a:pt x="46225" y="97617"/>
                  </a:lnTo>
                  <a:lnTo>
                    <a:pt x="51828" y="98426"/>
                  </a:lnTo>
                  <a:lnTo>
                    <a:pt x="52295" y="100853"/>
                  </a:lnTo>
                  <a:lnTo>
                    <a:pt x="53229" y="101932"/>
                  </a:lnTo>
                  <a:lnTo>
                    <a:pt x="56498" y="102471"/>
                  </a:lnTo>
                  <a:lnTo>
                    <a:pt x="59766" y="104629"/>
                  </a:lnTo>
                  <a:lnTo>
                    <a:pt x="63501" y="107865"/>
                  </a:lnTo>
                  <a:lnTo>
                    <a:pt x="65369" y="109213"/>
                  </a:lnTo>
                  <a:lnTo>
                    <a:pt x="66770" y="111640"/>
                  </a:lnTo>
                  <a:lnTo>
                    <a:pt x="65369" y="113797"/>
                  </a:lnTo>
                  <a:lnTo>
                    <a:pt x="65369" y="115146"/>
                  </a:lnTo>
                  <a:lnTo>
                    <a:pt x="66770" y="117033"/>
                  </a:lnTo>
                  <a:lnTo>
                    <a:pt x="68638" y="117303"/>
                  </a:lnTo>
                  <a:lnTo>
                    <a:pt x="105058" y="120000"/>
                  </a:lnTo>
                  <a:lnTo>
                    <a:pt x="105525" y="119730"/>
                  </a:lnTo>
                  <a:lnTo>
                    <a:pt x="108793" y="11892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6" name="Shape 1390">
              <a:extLst>
                <a:ext uri="{FF2B5EF4-FFF2-40B4-BE49-F238E27FC236}">
                  <a16:creationId xmlns:a16="http://schemas.microsoft.com/office/drawing/2014/main" id="{B1E522E2-3CB4-486E-8900-0D02A0350F2A}"/>
                </a:ext>
              </a:extLst>
            </p:cNvPr>
            <p:cNvSpPr/>
            <p:nvPr/>
          </p:nvSpPr>
          <p:spPr>
            <a:xfrm>
              <a:off x="3312050" y="4099360"/>
              <a:ext cx="1106788" cy="5949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6853"/>
                  </a:moveTo>
                  <a:cubicBezTo>
                    <a:pt x="0" y="18876"/>
                    <a:pt x="0" y="18876"/>
                    <a:pt x="0" y="18876"/>
                  </a:cubicBezTo>
                  <a:cubicBezTo>
                    <a:pt x="0" y="16853"/>
                    <a:pt x="0" y="16853"/>
                    <a:pt x="0" y="16853"/>
                  </a:cubicBezTo>
                  <a:cubicBezTo>
                    <a:pt x="42650" y="21573"/>
                    <a:pt x="42650" y="21573"/>
                    <a:pt x="42650" y="21573"/>
                  </a:cubicBezTo>
                  <a:cubicBezTo>
                    <a:pt x="40843" y="82921"/>
                    <a:pt x="40843" y="82921"/>
                    <a:pt x="40843" y="82921"/>
                  </a:cubicBezTo>
                  <a:cubicBezTo>
                    <a:pt x="43734" y="88314"/>
                    <a:pt x="43734" y="88314"/>
                    <a:pt x="43734" y="88314"/>
                  </a:cubicBezTo>
                  <a:cubicBezTo>
                    <a:pt x="44819" y="90337"/>
                    <a:pt x="44819" y="90337"/>
                    <a:pt x="44819" y="90337"/>
                  </a:cubicBezTo>
                  <a:cubicBezTo>
                    <a:pt x="45903" y="90337"/>
                    <a:pt x="45903" y="90337"/>
                    <a:pt x="45903" y="90337"/>
                  </a:cubicBezTo>
                  <a:cubicBezTo>
                    <a:pt x="47349" y="89662"/>
                    <a:pt x="47349" y="89662"/>
                    <a:pt x="47349" y="89662"/>
                  </a:cubicBezTo>
                  <a:cubicBezTo>
                    <a:pt x="48433" y="90337"/>
                    <a:pt x="48433" y="90337"/>
                    <a:pt x="48433" y="90337"/>
                  </a:cubicBezTo>
                  <a:cubicBezTo>
                    <a:pt x="49518" y="89662"/>
                    <a:pt x="49518" y="89662"/>
                    <a:pt x="49518" y="89662"/>
                  </a:cubicBezTo>
                  <a:cubicBezTo>
                    <a:pt x="50963" y="91011"/>
                    <a:pt x="50963" y="91011"/>
                    <a:pt x="50963" y="91011"/>
                  </a:cubicBezTo>
                  <a:cubicBezTo>
                    <a:pt x="52048" y="97078"/>
                    <a:pt x="52048" y="97078"/>
                    <a:pt x="52048" y="97078"/>
                  </a:cubicBezTo>
                  <a:cubicBezTo>
                    <a:pt x="55301" y="97078"/>
                    <a:pt x="55301" y="97078"/>
                    <a:pt x="55301" y="97078"/>
                  </a:cubicBezTo>
                  <a:cubicBezTo>
                    <a:pt x="57831" y="99775"/>
                    <a:pt x="57831" y="99775"/>
                    <a:pt x="57831" y="99775"/>
                  </a:cubicBezTo>
                  <a:cubicBezTo>
                    <a:pt x="59999" y="99101"/>
                    <a:pt x="59999" y="99101"/>
                    <a:pt x="59999" y="99101"/>
                  </a:cubicBezTo>
                  <a:cubicBezTo>
                    <a:pt x="60361" y="99101"/>
                    <a:pt x="60361" y="99101"/>
                    <a:pt x="60361" y="99101"/>
                  </a:cubicBezTo>
                  <a:cubicBezTo>
                    <a:pt x="61807" y="101797"/>
                    <a:pt x="61807" y="101797"/>
                    <a:pt x="61807" y="101797"/>
                  </a:cubicBezTo>
                  <a:cubicBezTo>
                    <a:pt x="63253" y="99775"/>
                    <a:pt x="63253" y="99775"/>
                    <a:pt x="63253" y="99775"/>
                  </a:cubicBezTo>
                  <a:cubicBezTo>
                    <a:pt x="66506" y="100449"/>
                    <a:pt x="66506" y="100449"/>
                    <a:pt x="66506" y="100449"/>
                  </a:cubicBezTo>
                  <a:cubicBezTo>
                    <a:pt x="67951" y="105168"/>
                    <a:pt x="67951" y="105168"/>
                    <a:pt x="67951" y="105168"/>
                  </a:cubicBezTo>
                  <a:cubicBezTo>
                    <a:pt x="69036" y="105168"/>
                    <a:pt x="69036" y="105168"/>
                    <a:pt x="69036" y="105168"/>
                  </a:cubicBezTo>
                  <a:cubicBezTo>
                    <a:pt x="69397" y="109213"/>
                    <a:pt x="69397" y="109213"/>
                    <a:pt x="69397" y="109213"/>
                  </a:cubicBezTo>
                  <a:cubicBezTo>
                    <a:pt x="70843" y="109887"/>
                    <a:pt x="70843" y="109887"/>
                    <a:pt x="70843" y="109887"/>
                  </a:cubicBezTo>
                  <a:cubicBezTo>
                    <a:pt x="72289" y="107865"/>
                    <a:pt x="72289" y="107865"/>
                    <a:pt x="72289" y="107865"/>
                  </a:cubicBezTo>
                  <a:cubicBezTo>
                    <a:pt x="73012" y="105842"/>
                    <a:pt x="73012" y="105842"/>
                    <a:pt x="73012" y="105842"/>
                  </a:cubicBezTo>
                  <a:cubicBezTo>
                    <a:pt x="73734" y="105842"/>
                    <a:pt x="73734" y="105842"/>
                    <a:pt x="73734" y="105842"/>
                  </a:cubicBezTo>
                  <a:cubicBezTo>
                    <a:pt x="76265" y="109213"/>
                    <a:pt x="76265" y="109213"/>
                    <a:pt x="76265" y="109213"/>
                  </a:cubicBezTo>
                  <a:cubicBezTo>
                    <a:pt x="76987" y="111910"/>
                    <a:pt x="76987" y="111910"/>
                    <a:pt x="76987" y="111910"/>
                  </a:cubicBezTo>
                  <a:cubicBezTo>
                    <a:pt x="79518" y="109213"/>
                    <a:pt x="79518" y="109213"/>
                    <a:pt x="79518" y="109213"/>
                  </a:cubicBezTo>
                  <a:cubicBezTo>
                    <a:pt x="80240" y="110561"/>
                    <a:pt x="80240" y="110561"/>
                    <a:pt x="80240" y="110561"/>
                  </a:cubicBezTo>
                  <a:cubicBezTo>
                    <a:pt x="80602" y="114606"/>
                    <a:pt x="80602" y="114606"/>
                    <a:pt x="80602" y="114606"/>
                  </a:cubicBezTo>
                  <a:cubicBezTo>
                    <a:pt x="81325" y="113932"/>
                    <a:pt x="81325" y="113932"/>
                    <a:pt x="81325" y="113932"/>
                  </a:cubicBezTo>
                  <a:cubicBezTo>
                    <a:pt x="82409" y="110561"/>
                    <a:pt x="82409" y="110561"/>
                    <a:pt x="82409" y="110561"/>
                  </a:cubicBezTo>
                  <a:cubicBezTo>
                    <a:pt x="84216" y="109887"/>
                    <a:pt x="84216" y="109887"/>
                    <a:pt x="84216" y="109887"/>
                  </a:cubicBezTo>
                  <a:cubicBezTo>
                    <a:pt x="86385" y="111910"/>
                    <a:pt x="86385" y="111910"/>
                    <a:pt x="86385" y="111910"/>
                  </a:cubicBezTo>
                  <a:cubicBezTo>
                    <a:pt x="89638" y="111235"/>
                    <a:pt x="89638" y="111235"/>
                    <a:pt x="89638" y="111235"/>
                  </a:cubicBezTo>
                  <a:cubicBezTo>
                    <a:pt x="91084" y="113932"/>
                    <a:pt x="91084" y="113932"/>
                    <a:pt x="91084" y="113932"/>
                  </a:cubicBezTo>
                  <a:cubicBezTo>
                    <a:pt x="91807" y="115955"/>
                    <a:pt x="91807" y="115955"/>
                    <a:pt x="91807" y="115955"/>
                  </a:cubicBezTo>
                  <a:cubicBezTo>
                    <a:pt x="93614" y="115280"/>
                    <a:pt x="93614" y="115280"/>
                    <a:pt x="93614" y="115280"/>
                  </a:cubicBezTo>
                  <a:cubicBezTo>
                    <a:pt x="95421" y="112584"/>
                    <a:pt x="95421" y="112584"/>
                    <a:pt x="95421" y="112584"/>
                  </a:cubicBezTo>
                  <a:cubicBezTo>
                    <a:pt x="96506" y="110561"/>
                    <a:pt x="96506" y="110561"/>
                    <a:pt x="96506" y="110561"/>
                  </a:cubicBezTo>
                  <a:cubicBezTo>
                    <a:pt x="97951" y="110561"/>
                    <a:pt x="97951" y="110561"/>
                    <a:pt x="97951" y="110561"/>
                  </a:cubicBezTo>
                  <a:cubicBezTo>
                    <a:pt x="99397" y="111910"/>
                    <a:pt x="99397" y="111910"/>
                    <a:pt x="99397" y="111910"/>
                  </a:cubicBezTo>
                  <a:cubicBezTo>
                    <a:pt x="100481" y="111235"/>
                    <a:pt x="100481" y="111235"/>
                    <a:pt x="100481" y="111235"/>
                  </a:cubicBezTo>
                  <a:cubicBezTo>
                    <a:pt x="101927" y="109213"/>
                    <a:pt x="101927" y="109213"/>
                    <a:pt x="101927" y="109213"/>
                  </a:cubicBezTo>
                  <a:cubicBezTo>
                    <a:pt x="104096" y="109887"/>
                    <a:pt x="104096" y="109887"/>
                    <a:pt x="104096" y="109887"/>
                  </a:cubicBezTo>
                  <a:cubicBezTo>
                    <a:pt x="105180" y="110561"/>
                    <a:pt x="105180" y="110561"/>
                    <a:pt x="105180" y="110561"/>
                  </a:cubicBezTo>
                  <a:cubicBezTo>
                    <a:pt x="108433" y="108539"/>
                    <a:pt x="108433" y="108539"/>
                    <a:pt x="108433" y="108539"/>
                  </a:cubicBezTo>
                  <a:cubicBezTo>
                    <a:pt x="110602" y="109887"/>
                    <a:pt x="110602" y="109887"/>
                    <a:pt x="110602" y="109887"/>
                  </a:cubicBezTo>
                  <a:cubicBezTo>
                    <a:pt x="112409" y="113258"/>
                    <a:pt x="112409" y="113258"/>
                    <a:pt x="112409" y="113258"/>
                  </a:cubicBezTo>
                  <a:cubicBezTo>
                    <a:pt x="114939" y="116629"/>
                    <a:pt x="114939" y="116629"/>
                    <a:pt x="114939" y="116629"/>
                  </a:cubicBezTo>
                  <a:cubicBezTo>
                    <a:pt x="117108" y="116629"/>
                    <a:pt x="117108" y="116629"/>
                    <a:pt x="117108" y="116629"/>
                  </a:cubicBezTo>
                  <a:cubicBezTo>
                    <a:pt x="118554" y="118651"/>
                    <a:pt x="118554" y="118651"/>
                    <a:pt x="118554" y="118651"/>
                  </a:cubicBezTo>
                  <a:cubicBezTo>
                    <a:pt x="119638" y="120000"/>
                    <a:pt x="119638" y="120000"/>
                    <a:pt x="119638" y="120000"/>
                  </a:cubicBezTo>
                  <a:cubicBezTo>
                    <a:pt x="119999" y="59325"/>
                    <a:pt x="119999" y="59325"/>
                    <a:pt x="119999" y="59325"/>
                  </a:cubicBezTo>
                  <a:cubicBezTo>
                    <a:pt x="117108" y="24943"/>
                    <a:pt x="117108" y="24943"/>
                    <a:pt x="117108" y="24943"/>
                  </a:cubicBezTo>
                  <a:cubicBezTo>
                    <a:pt x="117108" y="8089"/>
                    <a:pt x="117108" y="8089"/>
                    <a:pt x="117108" y="8089"/>
                  </a:cubicBezTo>
                  <a:cubicBezTo>
                    <a:pt x="117108" y="8089"/>
                    <a:pt x="76265" y="6741"/>
                    <a:pt x="63253" y="6067"/>
                  </a:cubicBezTo>
                  <a:cubicBezTo>
                    <a:pt x="47349" y="4719"/>
                    <a:pt x="1445" y="0"/>
                    <a:pt x="1445" y="0"/>
                  </a:cubicBezTo>
                  <a:cubicBezTo>
                    <a:pt x="1084" y="16853"/>
                    <a:pt x="1084" y="16853"/>
                    <a:pt x="1084" y="16853"/>
                  </a:cubicBezTo>
                  <a:lnTo>
                    <a:pt x="0" y="1685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7" name="Shape 1391">
              <a:extLst>
                <a:ext uri="{FF2B5EF4-FFF2-40B4-BE49-F238E27FC236}">
                  <a16:creationId xmlns:a16="http://schemas.microsoft.com/office/drawing/2014/main" id="{4DD85520-6B61-436B-B2FF-BCA3489E5EDA}"/>
                </a:ext>
              </a:extLst>
            </p:cNvPr>
            <p:cNvSpPr/>
            <p:nvPr/>
          </p:nvSpPr>
          <p:spPr>
            <a:xfrm>
              <a:off x="3453843" y="3618706"/>
              <a:ext cx="937419" cy="5200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446" y="37692"/>
                    <a:pt x="117446" y="37692"/>
                    <a:pt x="117446" y="37692"/>
                  </a:cubicBezTo>
                  <a:cubicBezTo>
                    <a:pt x="116170" y="36153"/>
                    <a:pt x="116170" y="36153"/>
                    <a:pt x="116170" y="36153"/>
                  </a:cubicBezTo>
                  <a:cubicBezTo>
                    <a:pt x="115319" y="31538"/>
                    <a:pt x="115319" y="31538"/>
                    <a:pt x="115319" y="31538"/>
                  </a:cubicBezTo>
                  <a:cubicBezTo>
                    <a:pt x="112765" y="26923"/>
                    <a:pt x="112765" y="26923"/>
                    <a:pt x="112765" y="26923"/>
                  </a:cubicBezTo>
                  <a:cubicBezTo>
                    <a:pt x="114042" y="23076"/>
                    <a:pt x="114042" y="23076"/>
                    <a:pt x="114042" y="23076"/>
                  </a:cubicBezTo>
                  <a:cubicBezTo>
                    <a:pt x="115319" y="18461"/>
                    <a:pt x="115319" y="18461"/>
                    <a:pt x="115319" y="18461"/>
                  </a:cubicBezTo>
                  <a:cubicBezTo>
                    <a:pt x="115319" y="14615"/>
                    <a:pt x="115319" y="14615"/>
                    <a:pt x="115319" y="14615"/>
                  </a:cubicBezTo>
                  <a:cubicBezTo>
                    <a:pt x="114468" y="14615"/>
                    <a:pt x="114468" y="14615"/>
                    <a:pt x="114468" y="14615"/>
                  </a:cubicBezTo>
                  <a:cubicBezTo>
                    <a:pt x="110638" y="14615"/>
                    <a:pt x="110638" y="14615"/>
                    <a:pt x="110638" y="14615"/>
                  </a:cubicBezTo>
                  <a:cubicBezTo>
                    <a:pt x="109787" y="11538"/>
                    <a:pt x="109787" y="11538"/>
                    <a:pt x="109787" y="11538"/>
                  </a:cubicBezTo>
                  <a:cubicBezTo>
                    <a:pt x="108085" y="6923"/>
                    <a:pt x="108085" y="6923"/>
                    <a:pt x="108085" y="6923"/>
                  </a:cubicBezTo>
                  <a:cubicBezTo>
                    <a:pt x="108085" y="6923"/>
                    <a:pt x="79574" y="5384"/>
                    <a:pt x="70212" y="4615"/>
                  </a:cubicBezTo>
                  <a:cubicBezTo>
                    <a:pt x="53617" y="3846"/>
                    <a:pt x="4255" y="0"/>
                    <a:pt x="4255" y="0"/>
                  </a:cubicBezTo>
                  <a:cubicBezTo>
                    <a:pt x="0" y="112307"/>
                    <a:pt x="0" y="112307"/>
                    <a:pt x="0" y="112307"/>
                  </a:cubicBezTo>
                  <a:cubicBezTo>
                    <a:pt x="17446" y="113846"/>
                    <a:pt x="44255" y="116153"/>
                    <a:pt x="56595" y="117692"/>
                  </a:cubicBezTo>
                  <a:cubicBezTo>
                    <a:pt x="71914" y="11846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9" name="Shape 1397">
              <a:extLst>
                <a:ext uri="{FF2B5EF4-FFF2-40B4-BE49-F238E27FC236}">
                  <a16:creationId xmlns:a16="http://schemas.microsoft.com/office/drawing/2014/main" id="{7B259E7E-2D77-4D8C-94E4-E243DFCFCFF2}"/>
                </a:ext>
              </a:extLst>
            </p:cNvPr>
            <p:cNvSpPr/>
            <p:nvPr/>
          </p:nvSpPr>
          <p:spPr>
            <a:xfrm>
              <a:off x="1941363" y="3106535"/>
              <a:ext cx="720789" cy="9022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5109"/>
                  </a:moveTo>
                  <a:lnTo>
                    <a:pt x="80000" y="29868"/>
                  </a:lnTo>
                  <a:lnTo>
                    <a:pt x="84590" y="8908"/>
                  </a:lnTo>
                  <a:lnTo>
                    <a:pt x="25573" y="0"/>
                  </a:lnTo>
                  <a:lnTo>
                    <a:pt x="0" y="105327"/>
                  </a:lnTo>
                  <a:lnTo>
                    <a:pt x="103606" y="119999"/>
                  </a:lnTo>
                  <a:lnTo>
                    <a:pt x="120000" y="35109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0" name="Shape 1399">
              <a:extLst>
                <a:ext uri="{FF2B5EF4-FFF2-40B4-BE49-F238E27FC236}">
                  <a16:creationId xmlns:a16="http://schemas.microsoft.com/office/drawing/2014/main" id="{2C9E146D-428D-4B12-A9FA-EA822AFDF2B5}"/>
                </a:ext>
              </a:extLst>
            </p:cNvPr>
            <p:cNvSpPr/>
            <p:nvPr/>
          </p:nvSpPr>
          <p:spPr>
            <a:xfrm>
              <a:off x="917288" y="2160991"/>
              <a:ext cx="1028013" cy="87069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7792" y="120000"/>
                  </a:moveTo>
                  <a:cubicBezTo>
                    <a:pt x="104805" y="83678"/>
                    <a:pt x="104805" y="83678"/>
                    <a:pt x="104805" y="83678"/>
                  </a:cubicBezTo>
                  <a:cubicBezTo>
                    <a:pt x="104805" y="81379"/>
                    <a:pt x="104805" y="81379"/>
                    <a:pt x="104805" y="81379"/>
                  </a:cubicBezTo>
                  <a:cubicBezTo>
                    <a:pt x="105194" y="80459"/>
                    <a:pt x="105194" y="80459"/>
                    <a:pt x="105194" y="80459"/>
                  </a:cubicBezTo>
                  <a:cubicBezTo>
                    <a:pt x="107142" y="79540"/>
                    <a:pt x="107142" y="79540"/>
                    <a:pt x="107142" y="79540"/>
                  </a:cubicBezTo>
                  <a:cubicBezTo>
                    <a:pt x="107142" y="78620"/>
                    <a:pt x="107142" y="78620"/>
                    <a:pt x="107142" y="78620"/>
                  </a:cubicBezTo>
                  <a:cubicBezTo>
                    <a:pt x="107532" y="76781"/>
                    <a:pt x="107532" y="76781"/>
                    <a:pt x="107532" y="76781"/>
                  </a:cubicBezTo>
                  <a:cubicBezTo>
                    <a:pt x="107532" y="73103"/>
                    <a:pt x="107532" y="73103"/>
                    <a:pt x="107532" y="73103"/>
                  </a:cubicBezTo>
                  <a:cubicBezTo>
                    <a:pt x="107922" y="72183"/>
                    <a:pt x="107922" y="72183"/>
                    <a:pt x="107922" y="72183"/>
                  </a:cubicBezTo>
                  <a:cubicBezTo>
                    <a:pt x="106753" y="70804"/>
                    <a:pt x="106753" y="70804"/>
                    <a:pt x="106753" y="70804"/>
                  </a:cubicBezTo>
                  <a:cubicBezTo>
                    <a:pt x="106363" y="70804"/>
                    <a:pt x="106363" y="70804"/>
                    <a:pt x="106363" y="70804"/>
                  </a:cubicBezTo>
                  <a:cubicBezTo>
                    <a:pt x="105584" y="70344"/>
                    <a:pt x="105584" y="70344"/>
                    <a:pt x="105584" y="70344"/>
                  </a:cubicBezTo>
                  <a:cubicBezTo>
                    <a:pt x="104805" y="68965"/>
                    <a:pt x="104805" y="68965"/>
                    <a:pt x="104805" y="68965"/>
                  </a:cubicBezTo>
                  <a:cubicBezTo>
                    <a:pt x="105194" y="66666"/>
                    <a:pt x="105194" y="66666"/>
                    <a:pt x="105194" y="66666"/>
                  </a:cubicBezTo>
                  <a:cubicBezTo>
                    <a:pt x="105584" y="65287"/>
                    <a:pt x="105584" y="65287"/>
                    <a:pt x="105584" y="65287"/>
                  </a:cubicBezTo>
                  <a:cubicBezTo>
                    <a:pt x="107922" y="62988"/>
                    <a:pt x="107922" y="62988"/>
                    <a:pt x="107922" y="62988"/>
                  </a:cubicBezTo>
                  <a:cubicBezTo>
                    <a:pt x="111038" y="59310"/>
                    <a:pt x="111038" y="59310"/>
                    <a:pt x="111038" y="59310"/>
                  </a:cubicBezTo>
                  <a:cubicBezTo>
                    <a:pt x="112207" y="57471"/>
                    <a:pt x="112207" y="57471"/>
                    <a:pt x="112207" y="57471"/>
                  </a:cubicBezTo>
                  <a:cubicBezTo>
                    <a:pt x="112597" y="55632"/>
                    <a:pt x="112597" y="55632"/>
                    <a:pt x="112597" y="55632"/>
                  </a:cubicBezTo>
                  <a:cubicBezTo>
                    <a:pt x="113376" y="55172"/>
                    <a:pt x="113376" y="55172"/>
                    <a:pt x="113376" y="55172"/>
                  </a:cubicBezTo>
                  <a:cubicBezTo>
                    <a:pt x="114155" y="52873"/>
                    <a:pt x="114155" y="52873"/>
                    <a:pt x="114155" y="52873"/>
                  </a:cubicBezTo>
                  <a:cubicBezTo>
                    <a:pt x="115714" y="51034"/>
                    <a:pt x="115714" y="51034"/>
                    <a:pt x="115714" y="51034"/>
                  </a:cubicBezTo>
                  <a:cubicBezTo>
                    <a:pt x="116883" y="49195"/>
                    <a:pt x="116883" y="49195"/>
                    <a:pt x="116883" y="49195"/>
                  </a:cubicBezTo>
                  <a:cubicBezTo>
                    <a:pt x="118441" y="47816"/>
                    <a:pt x="118441" y="47816"/>
                    <a:pt x="118441" y="47816"/>
                  </a:cubicBezTo>
                  <a:cubicBezTo>
                    <a:pt x="118831" y="45517"/>
                    <a:pt x="118831" y="45517"/>
                    <a:pt x="118831" y="45517"/>
                  </a:cubicBezTo>
                  <a:cubicBezTo>
                    <a:pt x="120000" y="45057"/>
                    <a:pt x="120000" y="45057"/>
                    <a:pt x="120000" y="45057"/>
                  </a:cubicBezTo>
                  <a:cubicBezTo>
                    <a:pt x="120000" y="43218"/>
                    <a:pt x="120000" y="43218"/>
                    <a:pt x="120000" y="43218"/>
                  </a:cubicBezTo>
                  <a:cubicBezTo>
                    <a:pt x="119610" y="41379"/>
                    <a:pt x="119610" y="41379"/>
                    <a:pt x="119610" y="41379"/>
                  </a:cubicBezTo>
                  <a:cubicBezTo>
                    <a:pt x="118831" y="40000"/>
                    <a:pt x="118831" y="40000"/>
                    <a:pt x="118831" y="40000"/>
                  </a:cubicBezTo>
                  <a:cubicBezTo>
                    <a:pt x="116883" y="38160"/>
                    <a:pt x="116883" y="38160"/>
                    <a:pt x="116883" y="38160"/>
                  </a:cubicBezTo>
                  <a:cubicBezTo>
                    <a:pt x="115714" y="35862"/>
                    <a:pt x="115714" y="35862"/>
                    <a:pt x="115714" y="35862"/>
                  </a:cubicBezTo>
                  <a:cubicBezTo>
                    <a:pt x="115714" y="34022"/>
                    <a:pt x="115714" y="34022"/>
                    <a:pt x="115714" y="34022"/>
                  </a:cubicBezTo>
                  <a:cubicBezTo>
                    <a:pt x="90000" y="26206"/>
                    <a:pt x="90000" y="26206"/>
                    <a:pt x="90000" y="26206"/>
                  </a:cubicBezTo>
                  <a:cubicBezTo>
                    <a:pt x="85714" y="25747"/>
                    <a:pt x="85714" y="25747"/>
                    <a:pt x="85714" y="25747"/>
                  </a:cubicBezTo>
                  <a:cubicBezTo>
                    <a:pt x="84155" y="26206"/>
                    <a:pt x="84155" y="26206"/>
                    <a:pt x="84155" y="26206"/>
                  </a:cubicBezTo>
                  <a:cubicBezTo>
                    <a:pt x="82207" y="25747"/>
                    <a:pt x="82207" y="25747"/>
                    <a:pt x="82207" y="25747"/>
                  </a:cubicBezTo>
                  <a:cubicBezTo>
                    <a:pt x="80649" y="26206"/>
                    <a:pt x="80649" y="26206"/>
                    <a:pt x="80649" y="26206"/>
                  </a:cubicBezTo>
                  <a:cubicBezTo>
                    <a:pt x="69350" y="26666"/>
                    <a:pt x="69350" y="26666"/>
                    <a:pt x="69350" y="26666"/>
                  </a:cubicBezTo>
                  <a:cubicBezTo>
                    <a:pt x="68181" y="25747"/>
                    <a:pt x="68181" y="25747"/>
                    <a:pt x="68181" y="25747"/>
                  </a:cubicBezTo>
                  <a:cubicBezTo>
                    <a:pt x="67012" y="26206"/>
                    <a:pt x="67012" y="26206"/>
                    <a:pt x="67012" y="26206"/>
                  </a:cubicBezTo>
                  <a:cubicBezTo>
                    <a:pt x="65844" y="26666"/>
                    <a:pt x="65844" y="26666"/>
                    <a:pt x="65844" y="26666"/>
                  </a:cubicBezTo>
                  <a:cubicBezTo>
                    <a:pt x="65064" y="26666"/>
                    <a:pt x="65064" y="26666"/>
                    <a:pt x="65064" y="26666"/>
                  </a:cubicBezTo>
                  <a:cubicBezTo>
                    <a:pt x="63896" y="26206"/>
                    <a:pt x="63896" y="26206"/>
                    <a:pt x="63896" y="26206"/>
                  </a:cubicBezTo>
                  <a:cubicBezTo>
                    <a:pt x="63896" y="25747"/>
                    <a:pt x="63896" y="25747"/>
                    <a:pt x="63896" y="25747"/>
                  </a:cubicBezTo>
                  <a:cubicBezTo>
                    <a:pt x="61948" y="25747"/>
                    <a:pt x="61948" y="25747"/>
                    <a:pt x="61948" y="25747"/>
                  </a:cubicBezTo>
                  <a:cubicBezTo>
                    <a:pt x="60779" y="25287"/>
                    <a:pt x="60779" y="25287"/>
                    <a:pt x="60779" y="25287"/>
                  </a:cubicBezTo>
                  <a:cubicBezTo>
                    <a:pt x="60389" y="24367"/>
                    <a:pt x="60389" y="24367"/>
                    <a:pt x="60389" y="24367"/>
                  </a:cubicBezTo>
                  <a:cubicBezTo>
                    <a:pt x="60389" y="23908"/>
                    <a:pt x="60389" y="23908"/>
                    <a:pt x="60389" y="23908"/>
                  </a:cubicBezTo>
                  <a:cubicBezTo>
                    <a:pt x="58831" y="23448"/>
                    <a:pt x="58831" y="23448"/>
                    <a:pt x="58831" y="23448"/>
                  </a:cubicBezTo>
                  <a:cubicBezTo>
                    <a:pt x="55714" y="22528"/>
                    <a:pt x="55714" y="22528"/>
                    <a:pt x="55714" y="22528"/>
                  </a:cubicBezTo>
                  <a:cubicBezTo>
                    <a:pt x="53766" y="21609"/>
                    <a:pt x="53766" y="21609"/>
                    <a:pt x="53766" y="21609"/>
                  </a:cubicBezTo>
                  <a:cubicBezTo>
                    <a:pt x="52987" y="21149"/>
                    <a:pt x="52987" y="21149"/>
                    <a:pt x="52987" y="21149"/>
                  </a:cubicBezTo>
                  <a:cubicBezTo>
                    <a:pt x="50649" y="21609"/>
                    <a:pt x="50649" y="21609"/>
                    <a:pt x="50649" y="21609"/>
                  </a:cubicBezTo>
                  <a:cubicBezTo>
                    <a:pt x="47142" y="22528"/>
                    <a:pt x="47142" y="22528"/>
                    <a:pt x="47142" y="22528"/>
                  </a:cubicBezTo>
                  <a:cubicBezTo>
                    <a:pt x="42857" y="21149"/>
                    <a:pt x="42857" y="21149"/>
                    <a:pt x="42857" y="21149"/>
                  </a:cubicBezTo>
                  <a:cubicBezTo>
                    <a:pt x="40129" y="18390"/>
                    <a:pt x="40129" y="18390"/>
                    <a:pt x="40129" y="18390"/>
                  </a:cubicBezTo>
                  <a:cubicBezTo>
                    <a:pt x="40129" y="18390"/>
                    <a:pt x="41298" y="15172"/>
                    <a:pt x="40909" y="11034"/>
                  </a:cubicBezTo>
                  <a:cubicBezTo>
                    <a:pt x="40519" y="6436"/>
                    <a:pt x="38571" y="5517"/>
                    <a:pt x="38571" y="5517"/>
                  </a:cubicBezTo>
                  <a:cubicBezTo>
                    <a:pt x="36623" y="5517"/>
                    <a:pt x="36623" y="5517"/>
                    <a:pt x="36623" y="5517"/>
                  </a:cubicBezTo>
                  <a:cubicBezTo>
                    <a:pt x="35064" y="4597"/>
                    <a:pt x="35064" y="4597"/>
                    <a:pt x="35064" y="4597"/>
                  </a:cubicBezTo>
                  <a:cubicBezTo>
                    <a:pt x="35064" y="4597"/>
                    <a:pt x="35064" y="1839"/>
                    <a:pt x="33116" y="1839"/>
                  </a:cubicBezTo>
                  <a:cubicBezTo>
                    <a:pt x="31168" y="1839"/>
                    <a:pt x="31168" y="1839"/>
                    <a:pt x="31168" y="1839"/>
                  </a:cubicBezTo>
                  <a:cubicBezTo>
                    <a:pt x="28831" y="1379"/>
                    <a:pt x="28831" y="1379"/>
                    <a:pt x="28831" y="1379"/>
                  </a:cubicBezTo>
                  <a:cubicBezTo>
                    <a:pt x="27272" y="0"/>
                    <a:pt x="27272" y="0"/>
                    <a:pt x="27272" y="0"/>
                  </a:cubicBezTo>
                  <a:cubicBezTo>
                    <a:pt x="27272" y="3218"/>
                    <a:pt x="27272" y="3218"/>
                    <a:pt x="27272" y="3218"/>
                  </a:cubicBezTo>
                  <a:cubicBezTo>
                    <a:pt x="26493" y="5977"/>
                    <a:pt x="26493" y="5977"/>
                    <a:pt x="26493" y="5977"/>
                  </a:cubicBezTo>
                  <a:cubicBezTo>
                    <a:pt x="24545" y="10114"/>
                    <a:pt x="24545" y="10114"/>
                    <a:pt x="24545" y="10114"/>
                  </a:cubicBezTo>
                  <a:cubicBezTo>
                    <a:pt x="24935" y="12873"/>
                    <a:pt x="24935" y="12873"/>
                    <a:pt x="24935" y="12873"/>
                  </a:cubicBezTo>
                  <a:cubicBezTo>
                    <a:pt x="24545" y="15172"/>
                    <a:pt x="24545" y="15172"/>
                    <a:pt x="24545" y="15172"/>
                  </a:cubicBezTo>
                  <a:cubicBezTo>
                    <a:pt x="23376" y="17471"/>
                    <a:pt x="23376" y="17471"/>
                    <a:pt x="23376" y="17471"/>
                  </a:cubicBezTo>
                  <a:cubicBezTo>
                    <a:pt x="22597" y="19770"/>
                    <a:pt x="22597" y="19770"/>
                    <a:pt x="22597" y="19770"/>
                  </a:cubicBezTo>
                  <a:cubicBezTo>
                    <a:pt x="21428" y="22988"/>
                    <a:pt x="21428" y="22988"/>
                    <a:pt x="21428" y="22988"/>
                  </a:cubicBezTo>
                  <a:cubicBezTo>
                    <a:pt x="20649" y="25287"/>
                    <a:pt x="20649" y="25287"/>
                    <a:pt x="20649" y="25287"/>
                  </a:cubicBezTo>
                  <a:cubicBezTo>
                    <a:pt x="18311" y="30804"/>
                    <a:pt x="18311" y="30804"/>
                    <a:pt x="18311" y="30804"/>
                  </a:cubicBezTo>
                  <a:cubicBezTo>
                    <a:pt x="15584" y="39080"/>
                    <a:pt x="15584" y="39080"/>
                    <a:pt x="15584" y="39080"/>
                  </a:cubicBezTo>
                  <a:cubicBezTo>
                    <a:pt x="13636" y="45057"/>
                    <a:pt x="13636" y="45057"/>
                    <a:pt x="13636" y="45057"/>
                  </a:cubicBezTo>
                  <a:cubicBezTo>
                    <a:pt x="11688" y="51034"/>
                    <a:pt x="11688" y="51034"/>
                    <a:pt x="11688" y="51034"/>
                  </a:cubicBezTo>
                  <a:cubicBezTo>
                    <a:pt x="9350" y="55172"/>
                    <a:pt x="9350" y="55172"/>
                    <a:pt x="9350" y="55172"/>
                  </a:cubicBezTo>
                  <a:cubicBezTo>
                    <a:pt x="8571" y="57011"/>
                    <a:pt x="8571" y="57011"/>
                    <a:pt x="8571" y="57011"/>
                  </a:cubicBezTo>
                  <a:cubicBezTo>
                    <a:pt x="7012" y="59770"/>
                    <a:pt x="7012" y="59770"/>
                    <a:pt x="7012" y="59770"/>
                  </a:cubicBezTo>
                  <a:cubicBezTo>
                    <a:pt x="5844" y="61149"/>
                    <a:pt x="5844" y="61149"/>
                    <a:pt x="5844" y="61149"/>
                  </a:cubicBezTo>
                  <a:cubicBezTo>
                    <a:pt x="5454" y="62528"/>
                    <a:pt x="5454" y="62528"/>
                    <a:pt x="5454" y="62528"/>
                  </a:cubicBezTo>
                  <a:cubicBezTo>
                    <a:pt x="4285" y="64827"/>
                    <a:pt x="4285" y="64827"/>
                    <a:pt x="4285" y="64827"/>
                  </a:cubicBezTo>
                  <a:cubicBezTo>
                    <a:pt x="1948" y="68045"/>
                    <a:pt x="1948" y="68045"/>
                    <a:pt x="1948" y="68045"/>
                  </a:cubicBezTo>
                  <a:cubicBezTo>
                    <a:pt x="1168" y="69885"/>
                    <a:pt x="1168" y="69885"/>
                    <a:pt x="1168" y="69885"/>
                  </a:cubicBezTo>
                  <a:cubicBezTo>
                    <a:pt x="1948" y="73563"/>
                    <a:pt x="1948" y="73563"/>
                    <a:pt x="1948" y="73563"/>
                  </a:cubicBezTo>
                  <a:cubicBezTo>
                    <a:pt x="1948" y="74482"/>
                    <a:pt x="1948" y="74482"/>
                    <a:pt x="1948" y="74482"/>
                  </a:cubicBezTo>
                  <a:cubicBezTo>
                    <a:pt x="1948" y="75402"/>
                    <a:pt x="1948" y="75402"/>
                    <a:pt x="1948" y="75402"/>
                  </a:cubicBezTo>
                  <a:cubicBezTo>
                    <a:pt x="1558" y="75862"/>
                    <a:pt x="1558" y="75862"/>
                    <a:pt x="1558" y="75862"/>
                  </a:cubicBezTo>
                  <a:cubicBezTo>
                    <a:pt x="1168" y="77701"/>
                    <a:pt x="1168" y="77701"/>
                    <a:pt x="1168" y="77701"/>
                  </a:cubicBezTo>
                  <a:cubicBezTo>
                    <a:pt x="389" y="78160"/>
                    <a:pt x="389" y="78160"/>
                    <a:pt x="389" y="78160"/>
                  </a:cubicBezTo>
                  <a:cubicBezTo>
                    <a:pt x="389" y="80000"/>
                    <a:pt x="389" y="80000"/>
                    <a:pt x="389" y="80000"/>
                  </a:cubicBezTo>
                  <a:cubicBezTo>
                    <a:pt x="0" y="83678"/>
                    <a:pt x="0" y="83678"/>
                    <a:pt x="0" y="83678"/>
                  </a:cubicBezTo>
                  <a:cubicBezTo>
                    <a:pt x="0" y="85977"/>
                    <a:pt x="0" y="85977"/>
                    <a:pt x="0" y="85977"/>
                  </a:cubicBezTo>
                  <a:cubicBezTo>
                    <a:pt x="779" y="87356"/>
                    <a:pt x="779" y="87356"/>
                    <a:pt x="779" y="87356"/>
                  </a:cubicBezTo>
                  <a:cubicBezTo>
                    <a:pt x="1168" y="88735"/>
                    <a:pt x="1168" y="88735"/>
                    <a:pt x="1168" y="88735"/>
                  </a:cubicBezTo>
                  <a:cubicBezTo>
                    <a:pt x="57272" y="107586"/>
                    <a:pt x="57272" y="107586"/>
                    <a:pt x="57272" y="107586"/>
                  </a:cubicBezTo>
                  <a:cubicBezTo>
                    <a:pt x="57272" y="107586"/>
                    <a:pt x="84155" y="116321"/>
                    <a:pt x="93116" y="118620"/>
                  </a:cubicBezTo>
                  <a:cubicBezTo>
                    <a:pt x="94285" y="119080"/>
                    <a:pt x="95844" y="119540"/>
                    <a:pt x="97792" y="12000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2" name="Shape 1403">
              <a:extLst>
                <a:ext uri="{FF2B5EF4-FFF2-40B4-BE49-F238E27FC236}">
                  <a16:creationId xmlns:a16="http://schemas.microsoft.com/office/drawing/2014/main" id="{6E68AB98-A929-4699-B369-7B79347094CB}"/>
                </a:ext>
              </a:extLst>
            </p:cNvPr>
            <p:cNvSpPr/>
            <p:nvPr/>
          </p:nvSpPr>
          <p:spPr>
            <a:xfrm>
              <a:off x="6147950" y="2562847"/>
              <a:ext cx="953177" cy="7012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8426"/>
                  </a:moveTo>
                  <a:lnTo>
                    <a:pt x="4958" y="91685"/>
                  </a:lnTo>
                  <a:lnTo>
                    <a:pt x="5950" y="89662"/>
                  </a:lnTo>
                  <a:lnTo>
                    <a:pt x="7933" y="86966"/>
                  </a:lnTo>
                  <a:lnTo>
                    <a:pt x="8925" y="85617"/>
                  </a:lnTo>
                  <a:lnTo>
                    <a:pt x="10909" y="83595"/>
                  </a:lnTo>
                  <a:lnTo>
                    <a:pt x="10909" y="81573"/>
                  </a:lnTo>
                  <a:lnTo>
                    <a:pt x="10909" y="80224"/>
                  </a:lnTo>
                  <a:lnTo>
                    <a:pt x="8429" y="73483"/>
                  </a:lnTo>
                  <a:lnTo>
                    <a:pt x="6942" y="68764"/>
                  </a:lnTo>
                  <a:lnTo>
                    <a:pt x="8925" y="66741"/>
                  </a:lnTo>
                  <a:lnTo>
                    <a:pt x="15371" y="64719"/>
                  </a:lnTo>
                  <a:lnTo>
                    <a:pt x="18842" y="64719"/>
                  </a:lnTo>
                  <a:lnTo>
                    <a:pt x="23305" y="64719"/>
                  </a:lnTo>
                  <a:lnTo>
                    <a:pt x="26280" y="64719"/>
                  </a:lnTo>
                  <a:lnTo>
                    <a:pt x="27768" y="64719"/>
                  </a:lnTo>
                  <a:lnTo>
                    <a:pt x="31239" y="62696"/>
                  </a:lnTo>
                  <a:lnTo>
                    <a:pt x="33223" y="62696"/>
                  </a:lnTo>
                  <a:lnTo>
                    <a:pt x="38181" y="60674"/>
                  </a:lnTo>
                  <a:lnTo>
                    <a:pt x="41157" y="55955"/>
                  </a:lnTo>
                  <a:lnTo>
                    <a:pt x="44132" y="53932"/>
                  </a:lnTo>
                  <a:lnTo>
                    <a:pt x="46115" y="51910"/>
                  </a:lnTo>
                  <a:lnTo>
                    <a:pt x="46115" y="50561"/>
                  </a:lnTo>
                  <a:lnTo>
                    <a:pt x="46115" y="47865"/>
                  </a:lnTo>
                  <a:lnTo>
                    <a:pt x="44132" y="44494"/>
                  </a:lnTo>
                  <a:lnTo>
                    <a:pt x="46115" y="42471"/>
                  </a:lnTo>
                  <a:lnTo>
                    <a:pt x="46611" y="39775"/>
                  </a:lnTo>
                  <a:lnTo>
                    <a:pt x="44132" y="41123"/>
                  </a:lnTo>
                  <a:lnTo>
                    <a:pt x="43140" y="39775"/>
                  </a:lnTo>
                  <a:lnTo>
                    <a:pt x="42148" y="37078"/>
                  </a:lnTo>
                  <a:lnTo>
                    <a:pt x="44628" y="34382"/>
                  </a:lnTo>
                  <a:lnTo>
                    <a:pt x="48595" y="29662"/>
                  </a:lnTo>
                  <a:lnTo>
                    <a:pt x="50082" y="25617"/>
                  </a:lnTo>
                  <a:lnTo>
                    <a:pt x="50578" y="22247"/>
                  </a:lnTo>
                  <a:lnTo>
                    <a:pt x="54545" y="15505"/>
                  </a:lnTo>
                  <a:lnTo>
                    <a:pt x="57520" y="10112"/>
                  </a:lnTo>
                  <a:lnTo>
                    <a:pt x="60991" y="6741"/>
                  </a:lnTo>
                  <a:lnTo>
                    <a:pt x="64462" y="5393"/>
                  </a:lnTo>
                  <a:lnTo>
                    <a:pt x="69917" y="3370"/>
                  </a:lnTo>
                  <a:lnTo>
                    <a:pt x="72892" y="1348"/>
                  </a:lnTo>
                  <a:lnTo>
                    <a:pt x="80826" y="0"/>
                  </a:lnTo>
                  <a:lnTo>
                    <a:pt x="80826" y="3370"/>
                  </a:lnTo>
                  <a:lnTo>
                    <a:pt x="80826" y="7415"/>
                  </a:lnTo>
                  <a:lnTo>
                    <a:pt x="81818" y="10786"/>
                  </a:lnTo>
                  <a:lnTo>
                    <a:pt x="83305" y="15505"/>
                  </a:lnTo>
                  <a:lnTo>
                    <a:pt x="84793" y="16179"/>
                  </a:lnTo>
                  <a:lnTo>
                    <a:pt x="86280" y="21573"/>
                  </a:lnTo>
                  <a:lnTo>
                    <a:pt x="84793" y="22921"/>
                  </a:lnTo>
                  <a:lnTo>
                    <a:pt x="84297" y="27640"/>
                  </a:lnTo>
                  <a:lnTo>
                    <a:pt x="86280" y="32359"/>
                  </a:lnTo>
                  <a:lnTo>
                    <a:pt x="87768" y="37752"/>
                  </a:lnTo>
                  <a:lnTo>
                    <a:pt x="89752" y="39775"/>
                  </a:lnTo>
                  <a:lnTo>
                    <a:pt x="90247" y="47191"/>
                  </a:lnTo>
                  <a:lnTo>
                    <a:pt x="91239" y="53258"/>
                  </a:lnTo>
                  <a:lnTo>
                    <a:pt x="93223" y="59325"/>
                  </a:lnTo>
                  <a:lnTo>
                    <a:pt x="93223" y="60000"/>
                  </a:lnTo>
                  <a:lnTo>
                    <a:pt x="93223" y="68764"/>
                  </a:lnTo>
                  <a:lnTo>
                    <a:pt x="93223" y="80898"/>
                  </a:lnTo>
                  <a:lnTo>
                    <a:pt x="95206" y="93707"/>
                  </a:lnTo>
                  <a:lnTo>
                    <a:pt x="95206" y="98426"/>
                  </a:lnTo>
                  <a:lnTo>
                    <a:pt x="97190" y="102471"/>
                  </a:lnTo>
                  <a:lnTo>
                    <a:pt x="95206" y="106516"/>
                  </a:lnTo>
                  <a:lnTo>
                    <a:pt x="95702" y="108539"/>
                  </a:lnTo>
                  <a:lnTo>
                    <a:pt x="92231" y="115280"/>
                  </a:lnTo>
                  <a:lnTo>
                    <a:pt x="95702" y="113258"/>
                  </a:lnTo>
                  <a:lnTo>
                    <a:pt x="98181" y="111910"/>
                  </a:lnTo>
                  <a:lnTo>
                    <a:pt x="101157" y="109213"/>
                  </a:lnTo>
                  <a:lnTo>
                    <a:pt x="102148" y="107865"/>
                  </a:lnTo>
                  <a:lnTo>
                    <a:pt x="105123" y="107191"/>
                  </a:lnTo>
                  <a:lnTo>
                    <a:pt x="107603" y="106516"/>
                  </a:lnTo>
                  <a:lnTo>
                    <a:pt x="108595" y="105168"/>
                  </a:lnTo>
                  <a:lnTo>
                    <a:pt x="111570" y="103146"/>
                  </a:lnTo>
                  <a:lnTo>
                    <a:pt x="114049" y="99101"/>
                  </a:lnTo>
                  <a:lnTo>
                    <a:pt x="111570" y="105842"/>
                  </a:lnTo>
                  <a:lnTo>
                    <a:pt x="114049" y="104494"/>
                  </a:lnTo>
                  <a:lnTo>
                    <a:pt x="115537" y="101797"/>
                  </a:lnTo>
                  <a:lnTo>
                    <a:pt x="117024" y="101123"/>
                  </a:lnTo>
                  <a:lnTo>
                    <a:pt x="119008" y="100449"/>
                  </a:lnTo>
                  <a:lnTo>
                    <a:pt x="120000" y="100449"/>
                  </a:lnTo>
                  <a:lnTo>
                    <a:pt x="115537" y="105842"/>
                  </a:lnTo>
                  <a:lnTo>
                    <a:pt x="111570" y="109887"/>
                  </a:lnTo>
                  <a:lnTo>
                    <a:pt x="108595" y="111910"/>
                  </a:lnTo>
                  <a:lnTo>
                    <a:pt x="106115" y="115280"/>
                  </a:lnTo>
                  <a:lnTo>
                    <a:pt x="102148" y="116629"/>
                  </a:lnTo>
                  <a:lnTo>
                    <a:pt x="97685" y="118651"/>
                  </a:lnTo>
                  <a:lnTo>
                    <a:pt x="93719" y="120000"/>
                  </a:lnTo>
                  <a:lnTo>
                    <a:pt x="91239" y="117977"/>
                  </a:lnTo>
                  <a:lnTo>
                    <a:pt x="90247" y="115280"/>
                  </a:lnTo>
                  <a:lnTo>
                    <a:pt x="90247" y="112584"/>
                  </a:lnTo>
                  <a:lnTo>
                    <a:pt x="89256" y="111235"/>
                  </a:lnTo>
                  <a:lnTo>
                    <a:pt x="82809" y="108539"/>
                  </a:lnTo>
                  <a:lnTo>
                    <a:pt x="76859" y="106516"/>
                  </a:lnTo>
                  <a:lnTo>
                    <a:pt x="77851" y="103146"/>
                  </a:lnTo>
                  <a:lnTo>
                    <a:pt x="76363" y="101797"/>
                  </a:lnTo>
                  <a:lnTo>
                    <a:pt x="74876" y="101797"/>
                  </a:lnTo>
                  <a:lnTo>
                    <a:pt x="73388" y="101123"/>
                  </a:lnTo>
                  <a:lnTo>
                    <a:pt x="71404" y="96404"/>
                  </a:lnTo>
                  <a:lnTo>
                    <a:pt x="69421" y="93033"/>
                  </a:lnTo>
                  <a:lnTo>
                    <a:pt x="65454" y="89662"/>
                  </a:lnTo>
                  <a:lnTo>
                    <a:pt x="991" y="105168"/>
                  </a:lnTo>
                  <a:lnTo>
                    <a:pt x="0" y="9842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3" name="Shape 1404">
              <a:extLst>
                <a:ext uri="{FF2B5EF4-FFF2-40B4-BE49-F238E27FC236}">
                  <a16:creationId xmlns:a16="http://schemas.microsoft.com/office/drawing/2014/main" id="{7F259114-8871-41AB-AED5-24BE87D92D1D}"/>
                </a:ext>
              </a:extLst>
            </p:cNvPr>
            <p:cNvSpPr/>
            <p:nvPr/>
          </p:nvSpPr>
          <p:spPr>
            <a:xfrm>
              <a:off x="6789965" y="2515572"/>
              <a:ext cx="220571" cy="3979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7326"/>
                  </a:moveTo>
                  <a:lnTo>
                    <a:pt x="4285" y="33267"/>
                  </a:lnTo>
                  <a:lnTo>
                    <a:pt x="10714" y="41584"/>
                  </a:lnTo>
                  <a:lnTo>
                    <a:pt x="17142" y="42772"/>
                  </a:lnTo>
                  <a:lnTo>
                    <a:pt x="23571" y="52277"/>
                  </a:lnTo>
                  <a:lnTo>
                    <a:pt x="17142" y="54653"/>
                  </a:lnTo>
                  <a:lnTo>
                    <a:pt x="14999" y="62970"/>
                  </a:lnTo>
                  <a:lnTo>
                    <a:pt x="23571" y="71287"/>
                  </a:lnTo>
                  <a:lnTo>
                    <a:pt x="29999" y="80792"/>
                  </a:lnTo>
                  <a:lnTo>
                    <a:pt x="38571" y="84356"/>
                  </a:lnTo>
                  <a:lnTo>
                    <a:pt x="40714" y="97425"/>
                  </a:lnTo>
                  <a:lnTo>
                    <a:pt x="44999" y="108118"/>
                  </a:lnTo>
                  <a:lnTo>
                    <a:pt x="53571" y="118811"/>
                  </a:lnTo>
                  <a:lnTo>
                    <a:pt x="53571" y="120000"/>
                  </a:lnTo>
                  <a:lnTo>
                    <a:pt x="100714" y="116435"/>
                  </a:lnTo>
                  <a:lnTo>
                    <a:pt x="96428" y="108118"/>
                  </a:lnTo>
                  <a:lnTo>
                    <a:pt x="98571" y="97425"/>
                  </a:lnTo>
                  <a:lnTo>
                    <a:pt x="96428" y="84356"/>
                  </a:lnTo>
                  <a:lnTo>
                    <a:pt x="94285" y="71287"/>
                  </a:lnTo>
                  <a:lnTo>
                    <a:pt x="100714" y="53465"/>
                  </a:lnTo>
                  <a:lnTo>
                    <a:pt x="100714" y="38019"/>
                  </a:lnTo>
                  <a:lnTo>
                    <a:pt x="119999" y="29702"/>
                  </a:lnTo>
                  <a:lnTo>
                    <a:pt x="119999" y="24950"/>
                  </a:lnTo>
                  <a:lnTo>
                    <a:pt x="113571" y="20198"/>
                  </a:lnTo>
                  <a:lnTo>
                    <a:pt x="113571" y="14257"/>
                  </a:lnTo>
                  <a:lnTo>
                    <a:pt x="113571" y="4752"/>
                  </a:lnTo>
                  <a:lnTo>
                    <a:pt x="107142" y="0"/>
                  </a:lnTo>
                  <a:lnTo>
                    <a:pt x="92142" y="2376"/>
                  </a:lnTo>
                  <a:lnTo>
                    <a:pt x="77142" y="4752"/>
                  </a:lnTo>
                  <a:lnTo>
                    <a:pt x="47142" y="7128"/>
                  </a:lnTo>
                  <a:lnTo>
                    <a:pt x="32142" y="9504"/>
                  </a:lnTo>
                  <a:lnTo>
                    <a:pt x="10714" y="14257"/>
                  </a:lnTo>
                  <a:lnTo>
                    <a:pt x="0" y="14257"/>
                  </a:lnTo>
                  <a:lnTo>
                    <a:pt x="0" y="20198"/>
                  </a:lnTo>
                  <a:lnTo>
                    <a:pt x="0" y="2732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4" name="Shape 1406">
              <a:extLst>
                <a:ext uri="{FF2B5EF4-FFF2-40B4-BE49-F238E27FC236}">
                  <a16:creationId xmlns:a16="http://schemas.microsoft.com/office/drawing/2014/main" id="{45D8F352-D30B-4B5F-83A8-0E4215A60F8F}"/>
                </a:ext>
              </a:extLst>
            </p:cNvPr>
            <p:cNvSpPr/>
            <p:nvPr/>
          </p:nvSpPr>
          <p:spPr>
            <a:xfrm>
              <a:off x="6888435" y="2996220"/>
              <a:ext cx="220571" cy="200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1" y="68235"/>
                  </a:moveTo>
                  <a:lnTo>
                    <a:pt x="8571" y="84705"/>
                  </a:lnTo>
                  <a:lnTo>
                    <a:pt x="17142" y="98823"/>
                  </a:lnTo>
                  <a:lnTo>
                    <a:pt x="8571" y="112941"/>
                  </a:lnTo>
                  <a:lnTo>
                    <a:pt x="10714" y="120000"/>
                  </a:lnTo>
                  <a:lnTo>
                    <a:pt x="19285" y="117647"/>
                  </a:lnTo>
                  <a:lnTo>
                    <a:pt x="27857" y="105882"/>
                  </a:lnTo>
                  <a:lnTo>
                    <a:pt x="32142" y="103529"/>
                  </a:lnTo>
                  <a:lnTo>
                    <a:pt x="42857" y="91764"/>
                  </a:lnTo>
                  <a:lnTo>
                    <a:pt x="53571" y="84705"/>
                  </a:lnTo>
                  <a:lnTo>
                    <a:pt x="70714" y="84705"/>
                  </a:lnTo>
                  <a:lnTo>
                    <a:pt x="79285" y="80000"/>
                  </a:lnTo>
                  <a:lnTo>
                    <a:pt x="83571" y="75294"/>
                  </a:lnTo>
                  <a:lnTo>
                    <a:pt x="94285" y="70588"/>
                  </a:lnTo>
                  <a:lnTo>
                    <a:pt x="104999" y="65882"/>
                  </a:lnTo>
                  <a:lnTo>
                    <a:pt x="117857" y="65882"/>
                  </a:lnTo>
                  <a:lnTo>
                    <a:pt x="119999" y="61176"/>
                  </a:lnTo>
                  <a:lnTo>
                    <a:pt x="107142" y="0"/>
                  </a:lnTo>
                  <a:lnTo>
                    <a:pt x="51428" y="11764"/>
                  </a:lnTo>
                  <a:lnTo>
                    <a:pt x="0" y="21176"/>
                  </a:lnTo>
                  <a:lnTo>
                    <a:pt x="0" y="23529"/>
                  </a:lnTo>
                  <a:lnTo>
                    <a:pt x="8571" y="6823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5" name="Shape 1413">
              <a:extLst>
                <a:ext uri="{FF2B5EF4-FFF2-40B4-BE49-F238E27FC236}">
                  <a16:creationId xmlns:a16="http://schemas.microsoft.com/office/drawing/2014/main" id="{883531CA-CF14-45FA-B6B2-C5FFF93CACA7}"/>
                </a:ext>
              </a:extLst>
            </p:cNvPr>
            <p:cNvSpPr/>
            <p:nvPr/>
          </p:nvSpPr>
          <p:spPr>
            <a:xfrm>
              <a:off x="5368079" y="5013385"/>
              <a:ext cx="1146173" cy="89826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0"/>
                  </a:moveTo>
                  <a:lnTo>
                    <a:pt x="80000" y="0"/>
                  </a:lnTo>
                  <a:lnTo>
                    <a:pt x="82474" y="0"/>
                  </a:lnTo>
                  <a:lnTo>
                    <a:pt x="86185" y="1052"/>
                  </a:lnTo>
                  <a:lnTo>
                    <a:pt x="86597" y="3684"/>
                  </a:lnTo>
                  <a:lnTo>
                    <a:pt x="87010" y="5263"/>
                  </a:lnTo>
                  <a:lnTo>
                    <a:pt x="88659" y="6315"/>
                  </a:lnTo>
                  <a:lnTo>
                    <a:pt x="89896" y="8947"/>
                  </a:lnTo>
                  <a:lnTo>
                    <a:pt x="91958" y="15789"/>
                  </a:lnTo>
                  <a:lnTo>
                    <a:pt x="94432" y="21052"/>
                  </a:lnTo>
                  <a:lnTo>
                    <a:pt x="97731" y="28947"/>
                  </a:lnTo>
                  <a:lnTo>
                    <a:pt x="99381" y="32631"/>
                  </a:lnTo>
                  <a:lnTo>
                    <a:pt x="103505" y="40526"/>
                  </a:lnTo>
                  <a:lnTo>
                    <a:pt x="105567" y="42631"/>
                  </a:lnTo>
                  <a:lnTo>
                    <a:pt x="106804" y="44210"/>
                  </a:lnTo>
                  <a:lnTo>
                    <a:pt x="106804" y="45789"/>
                  </a:lnTo>
                  <a:lnTo>
                    <a:pt x="106804" y="50526"/>
                  </a:lnTo>
                  <a:lnTo>
                    <a:pt x="105567" y="45263"/>
                  </a:lnTo>
                  <a:lnTo>
                    <a:pt x="105154" y="50526"/>
                  </a:lnTo>
                  <a:lnTo>
                    <a:pt x="107628" y="55789"/>
                  </a:lnTo>
                  <a:lnTo>
                    <a:pt x="110515" y="61052"/>
                  </a:lnTo>
                  <a:lnTo>
                    <a:pt x="113402" y="67894"/>
                  </a:lnTo>
                  <a:lnTo>
                    <a:pt x="115463" y="72105"/>
                  </a:lnTo>
                  <a:lnTo>
                    <a:pt x="117938" y="75789"/>
                  </a:lnTo>
                  <a:lnTo>
                    <a:pt x="119175" y="80526"/>
                  </a:lnTo>
                  <a:lnTo>
                    <a:pt x="120000" y="88421"/>
                  </a:lnTo>
                  <a:lnTo>
                    <a:pt x="120000" y="92631"/>
                  </a:lnTo>
                  <a:lnTo>
                    <a:pt x="120000" y="97368"/>
                  </a:lnTo>
                  <a:lnTo>
                    <a:pt x="120000" y="101578"/>
                  </a:lnTo>
                  <a:lnTo>
                    <a:pt x="118762" y="103157"/>
                  </a:lnTo>
                  <a:lnTo>
                    <a:pt x="117938" y="105263"/>
                  </a:lnTo>
                  <a:lnTo>
                    <a:pt x="117938" y="107894"/>
                  </a:lnTo>
                  <a:lnTo>
                    <a:pt x="118350" y="111052"/>
                  </a:lnTo>
                  <a:lnTo>
                    <a:pt x="117938" y="114736"/>
                  </a:lnTo>
                  <a:lnTo>
                    <a:pt x="116701" y="118421"/>
                  </a:lnTo>
                  <a:lnTo>
                    <a:pt x="115463" y="119473"/>
                  </a:lnTo>
                  <a:lnTo>
                    <a:pt x="114226" y="119999"/>
                  </a:lnTo>
                  <a:lnTo>
                    <a:pt x="115051" y="117894"/>
                  </a:lnTo>
                  <a:lnTo>
                    <a:pt x="115876" y="116842"/>
                  </a:lnTo>
                  <a:lnTo>
                    <a:pt x="115876" y="114210"/>
                  </a:lnTo>
                  <a:lnTo>
                    <a:pt x="115463" y="114210"/>
                  </a:lnTo>
                  <a:lnTo>
                    <a:pt x="112989" y="116315"/>
                  </a:lnTo>
                  <a:lnTo>
                    <a:pt x="111340" y="116842"/>
                  </a:lnTo>
                  <a:lnTo>
                    <a:pt x="110103" y="116315"/>
                  </a:lnTo>
                  <a:lnTo>
                    <a:pt x="108865" y="116842"/>
                  </a:lnTo>
                  <a:lnTo>
                    <a:pt x="107628" y="117894"/>
                  </a:lnTo>
                  <a:lnTo>
                    <a:pt x="106804" y="117368"/>
                  </a:lnTo>
                  <a:lnTo>
                    <a:pt x="105154" y="116842"/>
                  </a:lnTo>
                  <a:lnTo>
                    <a:pt x="104329" y="115263"/>
                  </a:lnTo>
                  <a:lnTo>
                    <a:pt x="104742" y="114210"/>
                  </a:lnTo>
                  <a:lnTo>
                    <a:pt x="105154" y="114210"/>
                  </a:lnTo>
                  <a:lnTo>
                    <a:pt x="108041" y="114736"/>
                  </a:lnTo>
                  <a:lnTo>
                    <a:pt x="108865" y="114210"/>
                  </a:lnTo>
                  <a:lnTo>
                    <a:pt x="108453" y="113684"/>
                  </a:lnTo>
                  <a:lnTo>
                    <a:pt x="107216" y="112631"/>
                  </a:lnTo>
                  <a:lnTo>
                    <a:pt x="105567" y="113157"/>
                  </a:lnTo>
                  <a:lnTo>
                    <a:pt x="104329" y="111578"/>
                  </a:lnTo>
                  <a:lnTo>
                    <a:pt x="103092" y="108947"/>
                  </a:lnTo>
                  <a:lnTo>
                    <a:pt x="101443" y="106842"/>
                  </a:lnTo>
                  <a:lnTo>
                    <a:pt x="101030" y="105263"/>
                  </a:lnTo>
                  <a:lnTo>
                    <a:pt x="99793" y="103157"/>
                  </a:lnTo>
                  <a:lnTo>
                    <a:pt x="97731" y="102631"/>
                  </a:lnTo>
                  <a:lnTo>
                    <a:pt x="96082" y="101578"/>
                  </a:lnTo>
                  <a:lnTo>
                    <a:pt x="94432" y="101052"/>
                  </a:lnTo>
                  <a:lnTo>
                    <a:pt x="92783" y="95263"/>
                  </a:lnTo>
                  <a:lnTo>
                    <a:pt x="91958" y="93157"/>
                  </a:lnTo>
                  <a:lnTo>
                    <a:pt x="90721" y="91578"/>
                  </a:lnTo>
                  <a:lnTo>
                    <a:pt x="90309" y="90526"/>
                  </a:lnTo>
                  <a:lnTo>
                    <a:pt x="89072" y="88947"/>
                  </a:lnTo>
                  <a:lnTo>
                    <a:pt x="87835" y="87894"/>
                  </a:lnTo>
                  <a:lnTo>
                    <a:pt x="88247" y="85789"/>
                  </a:lnTo>
                  <a:lnTo>
                    <a:pt x="88659" y="84736"/>
                  </a:lnTo>
                  <a:lnTo>
                    <a:pt x="87422" y="81578"/>
                  </a:lnTo>
                  <a:lnTo>
                    <a:pt x="86185" y="82105"/>
                  </a:lnTo>
                  <a:lnTo>
                    <a:pt x="86185" y="83157"/>
                  </a:lnTo>
                  <a:lnTo>
                    <a:pt x="86185" y="85789"/>
                  </a:lnTo>
                  <a:lnTo>
                    <a:pt x="85360" y="85789"/>
                  </a:lnTo>
                  <a:lnTo>
                    <a:pt x="84536" y="84736"/>
                  </a:lnTo>
                  <a:lnTo>
                    <a:pt x="83298" y="83157"/>
                  </a:lnTo>
                  <a:lnTo>
                    <a:pt x="81237" y="78947"/>
                  </a:lnTo>
                  <a:lnTo>
                    <a:pt x="80000" y="77368"/>
                  </a:lnTo>
                  <a:lnTo>
                    <a:pt x="79587" y="76842"/>
                  </a:lnTo>
                  <a:lnTo>
                    <a:pt x="80000" y="75789"/>
                  </a:lnTo>
                  <a:lnTo>
                    <a:pt x="79175" y="73684"/>
                  </a:lnTo>
                  <a:lnTo>
                    <a:pt x="77938" y="73157"/>
                  </a:lnTo>
                  <a:lnTo>
                    <a:pt x="79175" y="70000"/>
                  </a:lnTo>
                  <a:lnTo>
                    <a:pt x="80000" y="68421"/>
                  </a:lnTo>
                  <a:lnTo>
                    <a:pt x="80412" y="66842"/>
                  </a:lnTo>
                  <a:lnTo>
                    <a:pt x="80824" y="65263"/>
                  </a:lnTo>
                  <a:lnTo>
                    <a:pt x="80000" y="63684"/>
                  </a:lnTo>
                  <a:lnTo>
                    <a:pt x="79587" y="65789"/>
                  </a:lnTo>
                  <a:lnTo>
                    <a:pt x="78762" y="65263"/>
                  </a:lnTo>
                  <a:lnTo>
                    <a:pt x="78762" y="64210"/>
                  </a:lnTo>
                  <a:lnTo>
                    <a:pt x="77525" y="62105"/>
                  </a:lnTo>
                  <a:lnTo>
                    <a:pt x="77113" y="62105"/>
                  </a:lnTo>
                  <a:lnTo>
                    <a:pt x="77113" y="62631"/>
                  </a:lnTo>
                  <a:lnTo>
                    <a:pt x="77525" y="63684"/>
                  </a:lnTo>
                  <a:lnTo>
                    <a:pt x="77938" y="65263"/>
                  </a:lnTo>
                  <a:lnTo>
                    <a:pt x="77938" y="66842"/>
                  </a:lnTo>
                  <a:lnTo>
                    <a:pt x="77938" y="67368"/>
                  </a:lnTo>
                  <a:lnTo>
                    <a:pt x="77113" y="68421"/>
                  </a:lnTo>
                  <a:lnTo>
                    <a:pt x="76701" y="67894"/>
                  </a:lnTo>
                  <a:lnTo>
                    <a:pt x="75876" y="66842"/>
                  </a:lnTo>
                  <a:lnTo>
                    <a:pt x="74639" y="64210"/>
                  </a:lnTo>
                  <a:lnTo>
                    <a:pt x="74226" y="63157"/>
                  </a:lnTo>
                  <a:lnTo>
                    <a:pt x="74226" y="61052"/>
                  </a:lnTo>
                  <a:lnTo>
                    <a:pt x="74226" y="57894"/>
                  </a:lnTo>
                  <a:lnTo>
                    <a:pt x="75051" y="55789"/>
                  </a:lnTo>
                  <a:lnTo>
                    <a:pt x="75463" y="51578"/>
                  </a:lnTo>
                  <a:lnTo>
                    <a:pt x="75463" y="48947"/>
                  </a:lnTo>
                  <a:lnTo>
                    <a:pt x="75051" y="45263"/>
                  </a:lnTo>
                  <a:lnTo>
                    <a:pt x="74226" y="41578"/>
                  </a:lnTo>
                  <a:lnTo>
                    <a:pt x="72989" y="40526"/>
                  </a:lnTo>
                  <a:lnTo>
                    <a:pt x="71752" y="37894"/>
                  </a:lnTo>
                  <a:lnTo>
                    <a:pt x="69278" y="37368"/>
                  </a:lnTo>
                  <a:lnTo>
                    <a:pt x="68041" y="37368"/>
                  </a:lnTo>
                  <a:lnTo>
                    <a:pt x="67216" y="35263"/>
                  </a:lnTo>
                  <a:lnTo>
                    <a:pt x="65979" y="34736"/>
                  </a:lnTo>
                  <a:lnTo>
                    <a:pt x="64329" y="32105"/>
                  </a:lnTo>
                  <a:lnTo>
                    <a:pt x="62680" y="31578"/>
                  </a:lnTo>
                  <a:lnTo>
                    <a:pt x="62268" y="28947"/>
                  </a:lnTo>
                  <a:lnTo>
                    <a:pt x="61443" y="27894"/>
                  </a:lnTo>
                  <a:lnTo>
                    <a:pt x="58969" y="25263"/>
                  </a:lnTo>
                  <a:lnTo>
                    <a:pt x="56907" y="23157"/>
                  </a:lnTo>
                  <a:lnTo>
                    <a:pt x="55257" y="22105"/>
                  </a:lnTo>
                  <a:lnTo>
                    <a:pt x="53608" y="20526"/>
                  </a:lnTo>
                  <a:lnTo>
                    <a:pt x="52371" y="20000"/>
                  </a:lnTo>
                  <a:lnTo>
                    <a:pt x="50309" y="20000"/>
                  </a:lnTo>
                  <a:lnTo>
                    <a:pt x="48247" y="20526"/>
                  </a:lnTo>
                  <a:lnTo>
                    <a:pt x="47835" y="22105"/>
                  </a:lnTo>
                  <a:lnTo>
                    <a:pt x="48247" y="23684"/>
                  </a:lnTo>
                  <a:lnTo>
                    <a:pt x="47835" y="24736"/>
                  </a:lnTo>
                  <a:lnTo>
                    <a:pt x="47010" y="24736"/>
                  </a:lnTo>
                  <a:lnTo>
                    <a:pt x="46185" y="23684"/>
                  </a:lnTo>
                  <a:lnTo>
                    <a:pt x="44123" y="25789"/>
                  </a:lnTo>
                  <a:lnTo>
                    <a:pt x="41649" y="28421"/>
                  </a:lnTo>
                  <a:lnTo>
                    <a:pt x="38762" y="29473"/>
                  </a:lnTo>
                  <a:lnTo>
                    <a:pt x="34226" y="31052"/>
                  </a:lnTo>
                  <a:lnTo>
                    <a:pt x="34226" y="27894"/>
                  </a:lnTo>
                  <a:lnTo>
                    <a:pt x="32989" y="26315"/>
                  </a:lnTo>
                  <a:lnTo>
                    <a:pt x="31752" y="25789"/>
                  </a:lnTo>
                  <a:lnTo>
                    <a:pt x="29690" y="24210"/>
                  </a:lnTo>
                  <a:lnTo>
                    <a:pt x="31340" y="23157"/>
                  </a:lnTo>
                  <a:lnTo>
                    <a:pt x="31752" y="22631"/>
                  </a:lnTo>
                  <a:lnTo>
                    <a:pt x="28865" y="22105"/>
                  </a:lnTo>
                  <a:lnTo>
                    <a:pt x="28865" y="20526"/>
                  </a:lnTo>
                  <a:lnTo>
                    <a:pt x="29690" y="20526"/>
                  </a:lnTo>
                  <a:lnTo>
                    <a:pt x="30103" y="19473"/>
                  </a:lnTo>
                  <a:lnTo>
                    <a:pt x="30103" y="18421"/>
                  </a:lnTo>
                  <a:lnTo>
                    <a:pt x="29690" y="18421"/>
                  </a:lnTo>
                  <a:lnTo>
                    <a:pt x="28865" y="18947"/>
                  </a:lnTo>
                  <a:lnTo>
                    <a:pt x="28865" y="19473"/>
                  </a:lnTo>
                  <a:lnTo>
                    <a:pt x="28453" y="20000"/>
                  </a:lnTo>
                  <a:lnTo>
                    <a:pt x="27628" y="18947"/>
                  </a:lnTo>
                  <a:lnTo>
                    <a:pt x="25567" y="18947"/>
                  </a:lnTo>
                  <a:lnTo>
                    <a:pt x="26391" y="20526"/>
                  </a:lnTo>
                  <a:lnTo>
                    <a:pt x="26804" y="20526"/>
                  </a:lnTo>
                  <a:lnTo>
                    <a:pt x="27216" y="22631"/>
                  </a:lnTo>
                  <a:lnTo>
                    <a:pt x="26804" y="22631"/>
                  </a:lnTo>
                  <a:lnTo>
                    <a:pt x="25154" y="21578"/>
                  </a:lnTo>
                  <a:lnTo>
                    <a:pt x="23505" y="20000"/>
                  </a:lnTo>
                  <a:lnTo>
                    <a:pt x="21855" y="19473"/>
                  </a:lnTo>
                  <a:lnTo>
                    <a:pt x="18144" y="19473"/>
                  </a:lnTo>
                  <a:lnTo>
                    <a:pt x="16907" y="18421"/>
                  </a:lnTo>
                  <a:lnTo>
                    <a:pt x="16082" y="17368"/>
                  </a:lnTo>
                  <a:lnTo>
                    <a:pt x="14845" y="17368"/>
                  </a:lnTo>
                  <a:lnTo>
                    <a:pt x="10721" y="18421"/>
                  </a:lnTo>
                  <a:lnTo>
                    <a:pt x="7835" y="18421"/>
                  </a:lnTo>
                  <a:lnTo>
                    <a:pt x="5773" y="20000"/>
                  </a:lnTo>
                  <a:lnTo>
                    <a:pt x="4536" y="20526"/>
                  </a:lnTo>
                  <a:lnTo>
                    <a:pt x="2886" y="16842"/>
                  </a:lnTo>
                  <a:lnTo>
                    <a:pt x="2474" y="14210"/>
                  </a:lnTo>
                  <a:lnTo>
                    <a:pt x="824" y="11578"/>
                  </a:lnTo>
                  <a:lnTo>
                    <a:pt x="0" y="10526"/>
                  </a:lnTo>
                  <a:lnTo>
                    <a:pt x="0" y="8947"/>
                  </a:lnTo>
                  <a:lnTo>
                    <a:pt x="1237" y="8421"/>
                  </a:lnTo>
                  <a:lnTo>
                    <a:pt x="4123" y="7368"/>
                  </a:lnTo>
                  <a:lnTo>
                    <a:pt x="7422" y="6315"/>
                  </a:lnTo>
                  <a:lnTo>
                    <a:pt x="38350" y="3157"/>
                  </a:lnTo>
                  <a:lnTo>
                    <a:pt x="40412" y="8421"/>
                  </a:lnTo>
                  <a:lnTo>
                    <a:pt x="77938" y="5789"/>
                  </a:lnTo>
                  <a:lnTo>
                    <a:pt x="78350" y="10000"/>
                  </a:lnTo>
                  <a:lnTo>
                    <a:pt x="81237" y="10000"/>
                  </a:lnTo>
                  <a:lnTo>
                    <a:pt x="80000" y="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7" name="Shape 1418">
              <a:extLst>
                <a:ext uri="{FF2B5EF4-FFF2-40B4-BE49-F238E27FC236}">
                  <a16:creationId xmlns:a16="http://schemas.microsoft.com/office/drawing/2014/main" id="{9CD7409C-50D5-44F8-8315-3F960F1017ED}"/>
                </a:ext>
              </a:extLst>
            </p:cNvPr>
            <p:cNvSpPr/>
            <p:nvPr/>
          </p:nvSpPr>
          <p:spPr>
            <a:xfrm>
              <a:off x="5580771" y="4367263"/>
              <a:ext cx="669586" cy="72097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208" y="71111"/>
                  </a:moveTo>
                  <a:cubicBezTo>
                    <a:pt x="117014" y="70555"/>
                    <a:pt x="117014" y="70555"/>
                    <a:pt x="117014" y="70555"/>
                  </a:cubicBezTo>
                  <a:cubicBezTo>
                    <a:pt x="116417" y="68888"/>
                    <a:pt x="116417" y="68888"/>
                    <a:pt x="116417" y="68888"/>
                  </a:cubicBezTo>
                  <a:cubicBezTo>
                    <a:pt x="116417" y="66666"/>
                    <a:pt x="116417" y="66666"/>
                    <a:pt x="116417" y="66666"/>
                  </a:cubicBezTo>
                  <a:cubicBezTo>
                    <a:pt x="116417" y="66111"/>
                    <a:pt x="116417" y="66111"/>
                    <a:pt x="116417" y="66111"/>
                  </a:cubicBezTo>
                  <a:cubicBezTo>
                    <a:pt x="114029" y="63888"/>
                    <a:pt x="114029" y="63888"/>
                    <a:pt x="114029" y="63888"/>
                  </a:cubicBezTo>
                  <a:cubicBezTo>
                    <a:pt x="113432" y="62222"/>
                    <a:pt x="113432" y="62222"/>
                    <a:pt x="113432" y="62222"/>
                  </a:cubicBezTo>
                  <a:cubicBezTo>
                    <a:pt x="113432" y="61111"/>
                    <a:pt x="113432" y="61111"/>
                    <a:pt x="113432" y="61111"/>
                  </a:cubicBezTo>
                  <a:cubicBezTo>
                    <a:pt x="113432" y="60555"/>
                    <a:pt x="113432" y="60555"/>
                    <a:pt x="113432" y="60555"/>
                  </a:cubicBezTo>
                  <a:cubicBezTo>
                    <a:pt x="111641" y="59444"/>
                    <a:pt x="111641" y="59444"/>
                    <a:pt x="111641" y="59444"/>
                  </a:cubicBezTo>
                  <a:cubicBezTo>
                    <a:pt x="109850" y="58888"/>
                    <a:pt x="109850" y="58888"/>
                    <a:pt x="109850" y="58888"/>
                  </a:cubicBezTo>
                  <a:cubicBezTo>
                    <a:pt x="109253" y="58888"/>
                    <a:pt x="109253" y="58888"/>
                    <a:pt x="109253" y="58888"/>
                  </a:cubicBezTo>
                  <a:cubicBezTo>
                    <a:pt x="108656" y="57777"/>
                    <a:pt x="108656" y="57777"/>
                    <a:pt x="108656" y="57777"/>
                  </a:cubicBezTo>
                  <a:cubicBezTo>
                    <a:pt x="108059" y="56111"/>
                    <a:pt x="108059" y="56111"/>
                    <a:pt x="108059" y="56111"/>
                  </a:cubicBezTo>
                  <a:cubicBezTo>
                    <a:pt x="108059" y="55000"/>
                    <a:pt x="108059" y="55000"/>
                    <a:pt x="108059" y="55000"/>
                  </a:cubicBezTo>
                  <a:cubicBezTo>
                    <a:pt x="106865" y="53333"/>
                    <a:pt x="106865" y="53333"/>
                    <a:pt x="106865" y="53333"/>
                  </a:cubicBezTo>
                  <a:cubicBezTo>
                    <a:pt x="105074" y="50555"/>
                    <a:pt x="105074" y="50555"/>
                    <a:pt x="105074" y="50555"/>
                  </a:cubicBezTo>
                  <a:cubicBezTo>
                    <a:pt x="103880" y="49444"/>
                    <a:pt x="103880" y="49444"/>
                    <a:pt x="103880" y="49444"/>
                  </a:cubicBezTo>
                  <a:cubicBezTo>
                    <a:pt x="102089" y="48333"/>
                    <a:pt x="102089" y="48333"/>
                    <a:pt x="102089" y="48333"/>
                  </a:cubicBezTo>
                  <a:cubicBezTo>
                    <a:pt x="100298" y="46666"/>
                    <a:pt x="100298" y="46666"/>
                    <a:pt x="100298" y="46666"/>
                  </a:cubicBezTo>
                  <a:cubicBezTo>
                    <a:pt x="98507" y="45000"/>
                    <a:pt x="98507" y="45000"/>
                    <a:pt x="98507" y="45000"/>
                  </a:cubicBezTo>
                  <a:cubicBezTo>
                    <a:pt x="94328" y="43333"/>
                    <a:pt x="94328" y="43333"/>
                    <a:pt x="94328" y="43333"/>
                  </a:cubicBezTo>
                  <a:cubicBezTo>
                    <a:pt x="91343" y="39444"/>
                    <a:pt x="91343" y="39444"/>
                    <a:pt x="91343" y="39444"/>
                  </a:cubicBezTo>
                  <a:cubicBezTo>
                    <a:pt x="87761" y="35000"/>
                    <a:pt x="87761" y="35000"/>
                    <a:pt x="87761" y="35000"/>
                  </a:cubicBezTo>
                  <a:cubicBezTo>
                    <a:pt x="84776" y="32777"/>
                    <a:pt x="84776" y="32777"/>
                    <a:pt x="84776" y="32777"/>
                  </a:cubicBezTo>
                  <a:cubicBezTo>
                    <a:pt x="75223" y="25555"/>
                    <a:pt x="75223" y="25555"/>
                    <a:pt x="75223" y="25555"/>
                  </a:cubicBezTo>
                  <a:cubicBezTo>
                    <a:pt x="72238" y="22222"/>
                    <a:pt x="72238" y="22222"/>
                    <a:pt x="72238" y="22222"/>
                  </a:cubicBezTo>
                  <a:cubicBezTo>
                    <a:pt x="69253" y="19444"/>
                    <a:pt x="69253" y="19444"/>
                    <a:pt x="69253" y="19444"/>
                  </a:cubicBezTo>
                  <a:cubicBezTo>
                    <a:pt x="68059" y="17222"/>
                    <a:pt x="68059" y="17222"/>
                    <a:pt x="68059" y="17222"/>
                  </a:cubicBezTo>
                  <a:cubicBezTo>
                    <a:pt x="66268" y="15000"/>
                    <a:pt x="66268" y="15000"/>
                    <a:pt x="66268" y="15000"/>
                  </a:cubicBezTo>
                  <a:cubicBezTo>
                    <a:pt x="64477" y="13333"/>
                    <a:pt x="64477" y="13333"/>
                    <a:pt x="64477" y="13333"/>
                  </a:cubicBezTo>
                  <a:cubicBezTo>
                    <a:pt x="57313" y="10555"/>
                    <a:pt x="57313" y="10555"/>
                    <a:pt x="57313" y="10555"/>
                  </a:cubicBezTo>
                  <a:cubicBezTo>
                    <a:pt x="56119" y="8888"/>
                    <a:pt x="56119" y="8888"/>
                    <a:pt x="56119" y="8888"/>
                  </a:cubicBezTo>
                  <a:cubicBezTo>
                    <a:pt x="54925" y="7777"/>
                    <a:pt x="54925" y="7777"/>
                    <a:pt x="54925" y="7777"/>
                  </a:cubicBezTo>
                  <a:cubicBezTo>
                    <a:pt x="54925" y="6111"/>
                    <a:pt x="54925" y="6111"/>
                    <a:pt x="54925" y="6111"/>
                  </a:cubicBezTo>
                  <a:cubicBezTo>
                    <a:pt x="57910" y="4444"/>
                    <a:pt x="57910" y="4444"/>
                    <a:pt x="57910" y="4444"/>
                  </a:cubicBezTo>
                  <a:cubicBezTo>
                    <a:pt x="60298" y="2777"/>
                    <a:pt x="60298" y="2777"/>
                    <a:pt x="60298" y="2777"/>
                  </a:cubicBezTo>
                  <a:cubicBezTo>
                    <a:pt x="61492" y="2222"/>
                    <a:pt x="61492" y="2222"/>
                    <a:pt x="61492" y="2222"/>
                  </a:cubicBezTo>
                  <a:cubicBezTo>
                    <a:pt x="61492" y="1111"/>
                    <a:pt x="61492" y="1111"/>
                    <a:pt x="61492" y="1111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62089" y="0"/>
                    <a:pt x="62089" y="0"/>
                    <a:pt x="62089" y="0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28656" y="3333"/>
                    <a:pt x="28656" y="3333"/>
                    <a:pt x="28656" y="3333"/>
                  </a:cubicBezTo>
                  <a:cubicBezTo>
                    <a:pt x="0" y="5555"/>
                    <a:pt x="0" y="5555"/>
                    <a:pt x="0" y="5555"/>
                  </a:cubicBezTo>
                  <a:cubicBezTo>
                    <a:pt x="1791" y="13333"/>
                    <a:pt x="1791" y="13333"/>
                    <a:pt x="1791" y="13333"/>
                  </a:cubicBezTo>
                  <a:cubicBezTo>
                    <a:pt x="6567" y="32222"/>
                    <a:pt x="6567" y="32222"/>
                    <a:pt x="6567" y="32222"/>
                  </a:cubicBezTo>
                  <a:cubicBezTo>
                    <a:pt x="13731" y="54444"/>
                    <a:pt x="13731" y="54444"/>
                    <a:pt x="13731" y="54444"/>
                  </a:cubicBezTo>
                  <a:cubicBezTo>
                    <a:pt x="14925" y="59444"/>
                    <a:pt x="14925" y="59444"/>
                    <a:pt x="14925" y="59444"/>
                  </a:cubicBezTo>
                  <a:cubicBezTo>
                    <a:pt x="19701" y="67777"/>
                    <a:pt x="19701" y="67777"/>
                    <a:pt x="19701" y="67777"/>
                  </a:cubicBezTo>
                  <a:cubicBezTo>
                    <a:pt x="22686" y="71111"/>
                    <a:pt x="22686" y="71111"/>
                    <a:pt x="22686" y="71111"/>
                  </a:cubicBezTo>
                  <a:cubicBezTo>
                    <a:pt x="22686" y="73333"/>
                    <a:pt x="22686" y="73333"/>
                    <a:pt x="22686" y="73333"/>
                  </a:cubicBezTo>
                  <a:cubicBezTo>
                    <a:pt x="23283" y="76111"/>
                    <a:pt x="23283" y="76111"/>
                    <a:pt x="23283" y="76111"/>
                  </a:cubicBezTo>
                  <a:cubicBezTo>
                    <a:pt x="25074" y="77222"/>
                    <a:pt x="25074" y="77222"/>
                    <a:pt x="25074" y="77222"/>
                  </a:cubicBezTo>
                  <a:cubicBezTo>
                    <a:pt x="23880" y="80000"/>
                    <a:pt x="23880" y="80000"/>
                    <a:pt x="23880" y="80000"/>
                  </a:cubicBezTo>
                  <a:cubicBezTo>
                    <a:pt x="20895" y="81666"/>
                    <a:pt x="20895" y="81666"/>
                    <a:pt x="20895" y="81666"/>
                  </a:cubicBezTo>
                  <a:cubicBezTo>
                    <a:pt x="23283" y="83333"/>
                    <a:pt x="23283" y="83333"/>
                    <a:pt x="23283" y="83333"/>
                  </a:cubicBezTo>
                  <a:cubicBezTo>
                    <a:pt x="22686" y="86111"/>
                    <a:pt x="22686" y="86111"/>
                    <a:pt x="22686" y="86111"/>
                  </a:cubicBezTo>
                  <a:cubicBezTo>
                    <a:pt x="20895" y="87222"/>
                    <a:pt x="20895" y="87222"/>
                    <a:pt x="20895" y="87222"/>
                  </a:cubicBezTo>
                  <a:cubicBezTo>
                    <a:pt x="20895" y="90555"/>
                    <a:pt x="20895" y="90555"/>
                    <a:pt x="20895" y="90555"/>
                  </a:cubicBezTo>
                  <a:cubicBezTo>
                    <a:pt x="22089" y="95555"/>
                    <a:pt x="22089" y="95555"/>
                    <a:pt x="22089" y="95555"/>
                  </a:cubicBezTo>
                  <a:cubicBezTo>
                    <a:pt x="23283" y="97777"/>
                    <a:pt x="23283" y="97777"/>
                    <a:pt x="23283" y="97777"/>
                  </a:cubicBezTo>
                  <a:cubicBezTo>
                    <a:pt x="23880" y="101111"/>
                    <a:pt x="23880" y="101111"/>
                    <a:pt x="23880" y="101111"/>
                  </a:cubicBezTo>
                  <a:cubicBezTo>
                    <a:pt x="22686" y="102222"/>
                    <a:pt x="22686" y="102222"/>
                    <a:pt x="22686" y="102222"/>
                  </a:cubicBezTo>
                  <a:cubicBezTo>
                    <a:pt x="22089" y="103333"/>
                    <a:pt x="22089" y="103333"/>
                    <a:pt x="22089" y="103333"/>
                  </a:cubicBezTo>
                  <a:cubicBezTo>
                    <a:pt x="23283" y="105555"/>
                    <a:pt x="23283" y="105555"/>
                    <a:pt x="23283" y="105555"/>
                  </a:cubicBezTo>
                  <a:cubicBezTo>
                    <a:pt x="24477" y="107222"/>
                    <a:pt x="24477" y="107222"/>
                    <a:pt x="24477" y="107222"/>
                  </a:cubicBezTo>
                  <a:cubicBezTo>
                    <a:pt x="26865" y="110555"/>
                    <a:pt x="26865" y="110555"/>
                    <a:pt x="26865" y="110555"/>
                  </a:cubicBezTo>
                  <a:cubicBezTo>
                    <a:pt x="27462" y="111666"/>
                    <a:pt x="27462" y="111666"/>
                    <a:pt x="27462" y="111666"/>
                  </a:cubicBezTo>
                  <a:cubicBezTo>
                    <a:pt x="31044" y="118333"/>
                    <a:pt x="31044" y="118333"/>
                    <a:pt x="31044" y="118333"/>
                  </a:cubicBezTo>
                  <a:cubicBezTo>
                    <a:pt x="95522" y="115000"/>
                    <a:pt x="95522" y="115000"/>
                    <a:pt x="95522" y="115000"/>
                  </a:cubicBezTo>
                  <a:cubicBezTo>
                    <a:pt x="96119" y="120000"/>
                    <a:pt x="96119" y="120000"/>
                    <a:pt x="96119" y="120000"/>
                  </a:cubicBezTo>
                  <a:cubicBezTo>
                    <a:pt x="100895" y="120000"/>
                    <a:pt x="100895" y="120000"/>
                    <a:pt x="100895" y="120000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99104" y="107222"/>
                    <a:pt x="99104" y="107222"/>
                    <a:pt x="99104" y="107222"/>
                  </a:cubicBezTo>
                  <a:cubicBezTo>
                    <a:pt x="103283" y="107777"/>
                    <a:pt x="103283" y="107777"/>
                    <a:pt x="103283" y="107777"/>
                  </a:cubicBezTo>
                  <a:cubicBezTo>
                    <a:pt x="109253" y="108888"/>
                    <a:pt x="109253" y="108888"/>
                    <a:pt x="109253" y="108888"/>
                  </a:cubicBezTo>
                  <a:cubicBezTo>
                    <a:pt x="109850" y="107222"/>
                    <a:pt x="109850" y="107222"/>
                    <a:pt x="109850" y="107222"/>
                  </a:cubicBezTo>
                  <a:cubicBezTo>
                    <a:pt x="109850" y="107222"/>
                    <a:pt x="110447" y="105000"/>
                    <a:pt x="110447" y="105000"/>
                  </a:cubicBezTo>
                  <a:cubicBezTo>
                    <a:pt x="110447" y="104444"/>
                    <a:pt x="109850" y="104444"/>
                    <a:pt x="109850" y="104444"/>
                  </a:cubicBezTo>
                  <a:cubicBezTo>
                    <a:pt x="109850" y="104444"/>
                    <a:pt x="109253" y="103888"/>
                    <a:pt x="108656" y="103888"/>
                  </a:cubicBezTo>
                  <a:cubicBezTo>
                    <a:pt x="108059" y="103333"/>
                    <a:pt x="108059" y="102777"/>
                    <a:pt x="107462" y="102222"/>
                  </a:cubicBezTo>
                  <a:cubicBezTo>
                    <a:pt x="106865" y="101666"/>
                    <a:pt x="107462" y="101666"/>
                    <a:pt x="107462" y="101666"/>
                  </a:cubicBezTo>
                  <a:cubicBezTo>
                    <a:pt x="108656" y="101666"/>
                    <a:pt x="108656" y="101666"/>
                    <a:pt x="108656" y="101666"/>
                  </a:cubicBezTo>
                  <a:cubicBezTo>
                    <a:pt x="110447" y="101666"/>
                    <a:pt x="110447" y="101666"/>
                    <a:pt x="110447" y="101666"/>
                  </a:cubicBezTo>
                  <a:cubicBezTo>
                    <a:pt x="110447" y="101666"/>
                    <a:pt x="109850" y="100555"/>
                    <a:pt x="109850" y="99444"/>
                  </a:cubicBezTo>
                  <a:cubicBezTo>
                    <a:pt x="109253" y="98333"/>
                    <a:pt x="109253" y="98333"/>
                    <a:pt x="109253" y="98333"/>
                  </a:cubicBezTo>
                  <a:cubicBezTo>
                    <a:pt x="111044" y="97777"/>
                    <a:pt x="111044" y="97777"/>
                    <a:pt x="111044" y="97777"/>
                  </a:cubicBezTo>
                  <a:cubicBezTo>
                    <a:pt x="112238" y="96666"/>
                    <a:pt x="112238" y="96666"/>
                    <a:pt x="112238" y="96666"/>
                  </a:cubicBezTo>
                  <a:cubicBezTo>
                    <a:pt x="113432" y="93888"/>
                    <a:pt x="113432" y="93888"/>
                    <a:pt x="113432" y="93888"/>
                  </a:cubicBezTo>
                  <a:cubicBezTo>
                    <a:pt x="111641" y="93333"/>
                    <a:pt x="111641" y="93333"/>
                    <a:pt x="111641" y="93333"/>
                  </a:cubicBezTo>
                  <a:cubicBezTo>
                    <a:pt x="111641" y="93333"/>
                    <a:pt x="111641" y="92777"/>
                    <a:pt x="111641" y="92777"/>
                  </a:cubicBezTo>
                  <a:cubicBezTo>
                    <a:pt x="111641" y="92222"/>
                    <a:pt x="112238" y="92222"/>
                    <a:pt x="112238" y="91666"/>
                  </a:cubicBezTo>
                  <a:cubicBezTo>
                    <a:pt x="112238" y="91666"/>
                    <a:pt x="112835" y="91111"/>
                    <a:pt x="112835" y="91111"/>
                  </a:cubicBezTo>
                  <a:cubicBezTo>
                    <a:pt x="112835" y="89444"/>
                    <a:pt x="112835" y="89444"/>
                    <a:pt x="112835" y="89444"/>
                  </a:cubicBezTo>
                  <a:cubicBezTo>
                    <a:pt x="112835" y="85555"/>
                    <a:pt x="112835" y="85555"/>
                    <a:pt x="112835" y="85555"/>
                  </a:cubicBezTo>
                  <a:cubicBezTo>
                    <a:pt x="112835" y="83888"/>
                    <a:pt x="112835" y="83888"/>
                    <a:pt x="112835" y="83888"/>
                  </a:cubicBezTo>
                  <a:cubicBezTo>
                    <a:pt x="112835" y="83888"/>
                    <a:pt x="114029" y="83888"/>
                    <a:pt x="114626" y="83888"/>
                  </a:cubicBezTo>
                  <a:cubicBezTo>
                    <a:pt x="114626" y="83888"/>
                    <a:pt x="115820" y="84444"/>
                    <a:pt x="115820" y="84444"/>
                  </a:cubicBezTo>
                  <a:cubicBezTo>
                    <a:pt x="115820" y="84444"/>
                    <a:pt x="116417" y="83888"/>
                    <a:pt x="116417" y="83333"/>
                  </a:cubicBezTo>
                  <a:cubicBezTo>
                    <a:pt x="116417" y="83333"/>
                    <a:pt x="116417" y="83333"/>
                    <a:pt x="115223" y="82777"/>
                  </a:cubicBezTo>
                  <a:cubicBezTo>
                    <a:pt x="114626" y="82222"/>
                    <a:pt x="113432" y="81666"/>
                    <a:pt x="113432" y="81666"/>
                  </a:cubicBezTo>
                  <a:cubicBezTo>
                    <a:pt x="113432" y="81111"/>
                    <a:pt x="112835" y="80000"/>
                    <a:pt x="112835" y="80000"/>
                  </a:cubicBezTo>
                  <a:cubicBezTo>
                    <a:pt x="114029" y="80000"/>
                    <a:pt x="114029" y="80000"/>
                    <a:pt x="114029" y="80000"/>
                  </a:cubicBezTo>
                  <a:cubicBezTo>
                    <a:pt x="117014" y="80000"/>
                    <a:pt x="117014" y="80000"/>
                    <a:pt x="117014" y="80000"/>
                  </a:cubicBezTo>
                  <a:cubicBezTo>
                    <a:pt x="117611" y="78333"/>
                    <a:pt x="117611" y="78333"/>
                    <a:pt x="117611" y="78333"/>
                  </a:cubicBezTo>
                  <a:cubicBezTo>
                    <a:pt x="117611" y="78333"/>
                    <a:pt x="115223" y="78333"/>
                    <a:pt x="115223" y="78333"/>
                  </a:cubicBezTo>
                  <a:cubicBezTo>
                    <a:pt x="115223" y="78333"/>
                    <a:pt x="114029" y="77222"/>
                    <a:pt x="114029" y="77222"/>
                  </a:cubicBezTo>
                  <a:cubicBezTo>
                    <a:pt x="114626" y="76111"/>
                    <a:pt x="114626" y="76111"/>
                    <a:pt x="114626" y="76111"/>
                  </a:cubicBezTo>
                  <a:cubicBezTo>
                    <a:pt x="115223" y="76666"/>
                    <a:pt x="115223" y="76666"/>
                    <a:pt x="115223" y="76666"/>
                  </a:cubicBezTo>
                  <a:cubicBezTo>
                    <a:pt x="117611" y="76666"/>
                    <a:pt x="117611" y="76666"/>
                    <a:pt x="117611" y="76666"/>
                  </a:cubicBezTo>
                  <a:cubicBezTo>
                    <a:pt x="118805" y="76111"/>
                    <a:pt x="118805" y="76111"/>
                    <a:pt x="118805" y="76111"/>
                  </a:cubicBezTo>
                  <a:cubicBezTo>
                    <a:pt x="118805" y="74444"/>
                    <a:pt x="118805" y="74444"/>
                    <a:pt x="118805" y="74444"/>
                  </a:cubicBezTo>
                  <a:cubicBezTo>
                    <a:pt x="118805" y="73333"/>
                    <a:pt x="118805" y="73333"/>
                    <a:pt x="118805" y="73333"/>
                  </a:cubicBezTo>
                  <a:cubicBezTo>
                    <a:pt x="120000" y="72222"/>
                    <a:pt x="120000" y="72222"/>
                    <a:pt x="120000" y="72222"/>
                  </a:cubicBezTo>
                  <a:cubicBezTo>
                    <a:pt x="119402" y="71666"/>
                    <a:pt x="119402" y="71666"/>
                    <a:pt x="119402" y="71666"/>
                  </a:cubicBezTo>
                  <a:lnTo>
                    <a:pt x="118208" y="7111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9F9EA2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8" name="Shape 1420">
              <a:extLst>
                <a:ext uri="{FF2B5EF4-FFF2-40B4-BE49-F238E27FC236}">
                  <a16:creationId xmlns:a16="http://schemas.microsoft.com/office/drawing/2014/main" id="{6E52C6BC-29A1-4F65-9C35-4A467B47DBF5}"/>
                </a:ext>
              </a:extLst>
            </p:cNvPr>
            <p:cNvSpPr/>
            <p:nvPr/>
          </p:nvSpPr>
          <p:spPr>
            <a:xfrm>
              <a:off x="5887991" y="4308165"/>
              <a:ext cx="630202" cy="4885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222" y="11428"/>
                  </a:moveTo>
                  <a:cubicBezTo>
                    <a:pt x="59682" y="3265"/>
                    <a:pt x="59682" y="3265"/>
                    <a:pt x="59682" y="3265"/>
                  </a:cubicBezTo>
                  <a:cubicBezTo>
                    <a:pt x="55873" y="816"/>
                    <a:pt x="55873" y="816"/>
                    <a:pt x="55873" y="816"/>
                  </a:cubicBezTo>
                  <a:cubicBezTo>
                    <a:pt x="50158" y="0"/>
                    <a:pt x="50158" y="0"/>
                    <a:pt x="50158" y="0"/>
                  </a:cubicBezTo>
                  <a:cubicBezTo>
                    <a:pt x="45714" y="816"/>
                    <a:pt x="45714" y="816"/>
                    <a:pt x="45714" y="816"/>
                  </a:cubicBezTo>
                  <a:cubicBezTo>
                    <a:pt x="42539" y="3265"/>
                    <a:pt x="42539" y="3265"/>
                    <a:pt x="42539" y="3265"/>
                  </a:cubicBezTo>
                  <a:cubicBezTo>
                    <a:pt x="40634" y="4081"/>
                    <a:pt x="40634" y="4081"/>
                    <a:pt x="40634" y="4081"/>
                  </a:cubicBezTo>
                  <a:cubicBezTo>
                    <a:pt x="36825" y="4897"/>
                    <a:pt x="36825" y="4897"/>
                    <a:pt x="36825" y="4897"/>
                  </a:cubicBezTo>
                  <a:cubicBezTo>
                    <a:pt x="29206" y="3265"/>
                    <a:pt x="29206" y="3265"/>
                    <a:pt x="29206" y="3265"/>
                  </a:cubicBezTo>
                  <a:cubicBezTo>
                    <a:pt x="24761" y="3265"/>
                    <a:pt x="24761" y="3265"/>
                    <a:pt x="24761" y="3265"/>
                  </a:cubicBezTo>
                  <a:cubicBezTo>
                    <a:pt x="19682" y="4081"/>
                    <a:pt x="19682" y="4081"/>
                    <a:pt x="19682" y="4081"/>
                  </a:cubicBezTo>
                  <a:cubicBezTo>
                    <a:pt x="16507" y="5714"/>
                    <a:pt x="16507" y="5714"/>
                    <a:pt x="16507" y="5714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7619" y="14693"/>
                    <a:pt x="7619" y="14693"/>
                    <a:pt x="7619" y="14693"/>
                  </a:cubicBezTo>
                  <a:cubicBezTo>
                    <a:pt x="6984" y="16326"/>
                    <a:pt x="6984" y="16326"/>
                    <a:pt x="6984" y="16326"/>
                  </a:cubicBezTo>
                  <a:cubicBezTo>
                    <a:pt x="6984" y="17959"/>
                    <a:pt x="6984" y="17959"/>
                    <a:pt x="6984" y="17959"/>
                  </a:cubicBezTo>
                  <a:cubicBezTo>
                    <a:pt x="5714" y="18775"/>
                    <a:pt x="5714" y="18775"/>
                    <a:pt x="5714" y="18775"/>
                  </a:cubicBezTo>
                  <a:cubicBezTo>
                    <a:pt x="3174" y="21224"/>
                    <a:pt x="3174" y="21224"/>
                    <a:pt x="3174" y="21224"/>
                  </a:cubicBezTo>
                  <a:cubicBezTo>
                    <a:pt x="0" y="23673"/>
                    <a:pt x="0" y="23673"/>
                    <a:pt x="0" y="23673"/>
                  </a:cubicBezTo>
                  <a:cubicBezTo>
                    <a:pt x="0" y="26122"/>
                    <a:pt x="0" y="26122"/>
                    <a:pt x="0" y="26122"/>
                  </a:cubicBezTo>
                  <a:cubicBezTo>
                    <a:pt x="1269" y="27755"/>
                    <a:pt x="1269" y="27755"/>
                    <a:pt x="1269" y="27755"/>
                  </a:cubicBezTo>
                  <a:cubicBezTo>
                    <a:pt x="2539" y="30204"/>
                    <a:pt x="2539" y="30204"/>
                    <a:pt x="2539" y="30204"/>
                  </a:cubicBezTo>
                  <a:cubicBezTo>
                    <a:pt x="10158" y="34285"/>
                    <a:pt x="10158" y="34285"/>
                    <a:pt x="10158" y="34285"/>
                  </a:cubicBezTo>
                  <a:cubicBezTo>
                    <a:pt x="12063" y="36734"/>
                    <a:pt x="12063" y="36734"/>
                    <a:pt x="12063" y="36734"/>
                  </a:cubicBezTo>
                  <a:cubicBezTo>
                    <a:pt x="13968" y="40000"/>
                    <a:pt x="13968" y="40000"/>
                    <a:pt x="13968" y="40000"/>
                  </a:cubicBezTo>
                  <a:cubicBezTo>
                    <a:pt x="15238" y="43265"/>
                    <a:pt x="15238" y="43265"/>
                    <a:pt x="15238" y="43265"/>
                  </a:cubicBezTo>
                  <a:cubicBezTo>
                    <a:pt x="18412" y="47346"/>
                    <a:pt x="18412" y="47346"/>
                    <a:pt x="18412" y="47346"/>
                  </a:cubicBezTo>
                  <a:cubicBezTo>
                    <a:pt x="21587" y="52244"/>
                    <a:pt x="21587" y="52244"/>
                    <a:pt x="21587" y="52244"/>
                  </a:cubicBezTo>
                  <a:cubicBezTo>
                    <a:pt x="31746" y="62857"/>
                    <a:pt x="31746" y="62857"/>
                    <a:pt x="31746" y="62857"/>
                  </a:cubicBezTo>
                  <a:cubicBezTo>
                    <a:pt x="34920" y="66122"/>
                    <a:pt x="34920" y="66122"/>
                    <a:pt x="34920" y="66122"/>
                  </a:cubicBezTo>
                  <a:cubicBezTo>
                    <a:pt x="38730" y="72653"/>
                    <a:pt x="38730" y="72653"/>
                    <a:pt x="38730" y="72653"/>
                  </a:cubicBezTo>
                  <a:cubicBezTo>
                    <a:pt x="41904" y="78367"/>
                    <a:pt x="41904" y="78367"/>
                    <a:pt x="41904" y="78367"/>
                  </a:cubicBezTo>
                  <a:cubicBezTo>
                    <a:pt x="46349" y="80816"/>
                    <a:pt x="46349" y="80816"/>
                    <a:pt x="46349" y="80816"/>
                  </a:cubicBezTo>
                  <a:cubicBezTo>
                    <a:pt x="48253" y="83265"/>
                    <a:pt x="48253" y="83265"/>
                    <a:pt x="48253" y="83265"/>
                  </a:cubicBezTo>
                  <a:cubicBezTo>
                    <a:pt x="50158" y="85714"/>
                    <a:pt x="50158" y="85714"/>
                    <a:pt x="50158" y="85714"/>
                  </a:cubicBezTo>
                  <a:cubicBezTo>
                    <a:pt x="52063" y="87346"/>
                    <a:pt x="52063" y="87346"/>
                    <a:pt x="52063" y="87346"/>
                  </a:cubicBezTo>
                  <a:cubicBezTo>
                    <a:pt x="53333" y="88979"/>
                    <a:pt x="53333" y="88979"/>
                    <a:pt x="53333" y="88979"/>
                  </a:cubicBezTo>
                  <a:cubicBezTo>
                    <a:pt x="55238" y="93061"/>
                    <a:pt x="55238" y="93061"/>
                    <a:pt x="55238" y="93061"/>
                  </a:cubicBezTo>
                  <a:cubicBezTo>
                    <a:pt x="56507" y="95510"/>
                    <a:pt x="56507" y="95510"/>
                    <a:pt x="56507" y="95510"/>
                  </a:cubicBezTo>
                  <a:cubicBezTo>
                    <a:pt x="56507" y="97142"/>
                    <a:pt x="56507" y="97142"/>
                    <a:pt x="56507" y="97142"/>
                  </a:cubicBezTo>
                  <a:cubicBezTo>
                    <a:pt x="57142" y="99591"/>
                    <a:pt x="57142" y="99591"/>
                    <a:pt x="57142" y="99591"/>
                  </a:cubicBezTo>
                  <a:cubicBezTo>
                    <a:pt x="57777" y="101224"/>
                    <a:pt x="57777" y="101224"/>
                    <a:pt x="57777" y="101224"/>
                  </a:cubicBezTo>
                  <a:cubicBezTo>
                    <a:pt x="58412" y="101224"/>
                    <a:pt x="58412" y="101224"/>
                    <a:pt x="58412" y="101224"/>
                  </a:cubicBezTo>
                  <a:cubicBezTo>
                    <a:pt x="60317" y="102040"/>
                    <a:pt x="60317" y="102040"/>
                    <a:pt x="60317" y="102040"/>
                  </a:cubicBezTo>
                  <a:cubicBezTo>
                    <a:pt x="62222" y="103673"/>
                    <a:pt x="62222" y="103673"/>
                    <a:pt x="62222" y="103673"/>
                  </a:cubicBezTo>
                  <a:cubicBezTo>
                    <a:pt x="62222" y="104489"/>
                    <a:pt x="62222" y="104489"/>
                    <a:pt x="62222" y="104489"/>
                  </a:cubicBezTo>
                  <a:cubicBezTo>
                    <a:pt x="62222" y="106122"/>
                    <a:pt x="62222" y="106122"/>
                    <a:pt x="62222" y="106122"/>
                  </a:cubicBezTo>
                  <a:cubicBezTo>
                    <a:pt x="62857" y="108571"/>
                    <a:pt x="62857" y="108571"/>
                    <a:pt x="62857" y="108571"/>
                  </a:cubicBezTo>
                  <a:cubicBezTo>
                    <a:pt x="65396" y="111836"/>
                    <a:pt x="65396" y="111836"/>
                    <a:pt x="65396" y="111836"/>
                  </a:cubicBezTo>
                  <a:cubicBezTo>
                    <a:pt x="65396" y="112653"/>
                    <a:pt x="65396" y="112653"/>
                    <a:pt x="65396" y="112653"/>
                  </a:cubicBezTo>
                  <a:cubicBezTo>
                    <a:pt x="65396" y="115918"/>
                    <a:pt x="65396" y="115918"/>
                    <a:pt x="65396" y="115918"/>
                  </a:cubicBezTo>
                  <a:cubicBezTo>
                    <a:pt x="66031" y="118367"/>
                    <a:pt x="66031" y="118367"/>
                    <a:pt x="66031" y="118367"/>
                  </a:cubicBezTo>
                  <a:cubicBezTo>
                    <a:pt x="67301" y="119183"/>
                    <a:pt x="67301" y="119183"/>
                    <a:pt x="67301" y="119183"/>
                  </a:cubicBezTo>
                  <a:cubicBezTo>
                    <a:pt x="68571" y="120000"/>
                    <a:pt x="68571" y="120000"/>
                    <a:pt x="68571" y="120000"/>
                  </a:cubicBezTo>
                  <a:cubicBezTo>
                    <a:pt x="68571" y="115102"/>
                    <a:pt x="68571" y="115102"/>
                    <a:pt x="68571" y="115102"/>
                  </a:cubicBezTo>
                  <a:cubicBezTo>
                    <a:pt x="69841" y="114285"/>
                    <a:pt x="69841" y="114285"/>
                    <a:pt x="69841" y="114285"/>
                  </a:cubicBezTo>
                  <a:cubicBezTo>
                    <a:pt x="73015" y="114285"/>
                    <a:pt x="73015" y="114285"/>
                    <a:pt x="73015" y="114285"/>
                  </a:cubicBezTo>
                  <a:cubicBezTo>
                    <a:pt x="73650" y="114285"/>
                    <a:pt x="73650" y="114285"/>
                    <a:pt x="73650" y="114285"/>
                  </a:cubicBezTo>
                  <a:cubicBezTo>
                    <a:pt x="73650" y="114285"/>
                    <a:pt x="74920" y="113469"/>
                    <a:pt x="74920" y="113469"/>
                  </a:cubicBezTo>
                  <a:cubicBezTo>
                    <a:pt x="74920" y="112653"/>
                    <a:pt x="74285" y="111836"/>
                    <a:pt x="74285" y="111836"/>
                  </a:cubicBezTo>
                  <a:cubicBezTo>
                    <a:pt x="73650" y="111836"/>
                    <a:pt x="73650" y="111836"/>
                    <a:pt x="73650" y="111836"/>
                  </a:cubicBezTo>
                  <a:cubicBezTo>
                    <a:pt x="73650" y="111836"/>
                    <a:pt x="71111" y="111020"/>
                    <a:pt x="71111" y="111020"/>
                  </a:cubicBezTo>
                  <a:cubicBezTo>
                    <a:pt x="70476" y="111020"/>
                    <a:pt x="69841" y="109387"/>
                    <a:pt x="69841" y="109387"/>
                  </a:cubicBezTo>
                  <a:cubicBezTo>
                    <a:pt x="69841" y="108571"/>
                    <a:pt x="69841" y="108571"/>
                    <a:pt x="69841" y="108571"/>
                  </a:cubicBezTo>
                  <a:cubicBezTo>
                    <a:pt x="70476" y="105306"/>
                    <a:pt x="70476" y="105306"/>
                    <a:pt x="70476" y="105306"/>
                  </a:cubicBezTo>
                  <a:cubicBezTo>
                    <a:pt x="73015" y="107755"/>
                    <a:pt x="73015" y="107755"/>
                    <a:pt x="73015" y="107755"/>
                  </a:cubicBezTo>
                  <a:cubicBezTo>
                    <a:pt x="73650" y="108571"/>
                    <a:pt x="73650" y="108571"/>
                    <a:pt x="73650" y="108571"/>
                  </a:cubicBezTo>
                  <a:cubicBezTo>
                    <a:pt x="75555" y="110204"/>
                    <a:pt x="75555" y="110204"/>
                    <a:pt x="75555" y="110204"/>
                  </a:cubicBezTo>
                  <a:cubicBezTo>
                    <a:pt x="78095" y="109387"/>
                    <a:pt x="78095" y="109387"/>
                    <a:pt x="78095" y="109387"/>
                  </a:cubicBezTo>
                  <a:cubicBezTo>
                    <a:pt x="78730" y="104489"/>
                    <a:pt x="78730" y="104489"/>
                    <a:pt x="78730" y="104489"/>
                  </a:cubicBezTo>
                  <a:cubicBezTo>
                    <a:pt x="78730" y="103673"/>
                    <a:pt x="78730" y="103673"/>
                    <a:pt x="78730" y="103673"/>
                  </a:cubicBezTo>
                  <a:cubicBezTo>
                    <a:pt x="78095" y="100408"/>
                    <a:pt x="78095" y="100408"/>
                    <a:pt x="78095" y="100408"/>
                  </a:cubicBezTo>
                  <a:cubicBezTo>
                    <a:pt x="80000" y="100408"/>
                    <a:pt x="80000" y="100408"/>
                    <a:pt x="80000" y="100408"/>
                  </a:cubicBezTo>
                  <a:cubicBezTo>
                    <a:pt x="82539" y="100408"/>
                    <a:pt x="82539" y="100408"/>
                    <a:pt x="82539" y="100408"/>
                  </a:cubicBezTo>
                  <a:cubicBezTo>
                    <a:pt x="85714" y="97959"/>
                    <a:pt x="85714" y="97959"/>
                    <a:pt x="85714" y="97959"/>
                  </a:cubicBezTo>
                  <a:cubicBezTo>
                    <a:pt x="85714" y="97142"/>
                    <a:pt x="85714" y="97142"/>
                    <a:pt x="85714" y="97142"/>
                  </a:cubicBezTo>
                  <a:cubicBezTo>
                    <a:pt x="84444" y="96326"/>
                    <a:pt x="84444" y="96326"/>
                    <a:pt x="84444" y="96326"/>
                  </a:cubicBezTo>
                  <a:cubicBezTo>
                    <a:pt x="83174" y="96326"/>
                    <a:pt x="83174" y="96326"/>
                    <a:pt x="83174" y="96326"/>
                  </a:cubicBezTo>
                  <a:cubicBezTo>
                    <a:pt x="81904" y="95510"/>
                    <a:pt x="81904" y="95510"/>
                    <a:pt x="81904" y="95510"/>
                  </a:cubicBezTo>
                  <a:cubicBezTo>
                    <a:pt x="81904" y="93877"/>
                    <a:pt x="81904" y="93877"/>
                    <a:pt x="81904" y="93877"/>
                  </a:cubicBezTo>
                  <a:cubicBezTo>
                    <a:pt x="83809" y="93061"/>
                    <a:pt x="83809" y="93061"/>
                    <a:pt x="83809" y="93061"/>
                  </a:cubicBezTo>
                  <a:cubicBezTo>
                    <a:pt x="84444" y="93877"/>
                    <a:pt x="84444" y="93877"/>
                    <a:pt x="84444" y="93877"/>
                  </a:cubicBezTo>
                  <a:cubicBezTo>
                    <a:pt x="86349" y="95510"/>
                    <a:pt x="86349" y="95510"/>
                    <a:pt x="86349" y="95510"/>
                  </a:cubicBezTo>
                  <a:cubicBezTo>
                    <a:pt x="87619" y="95510"/>
                    <a:pt x="87619" y="95510"/>
                    <a:pt x="87619" y="95510"/>
                  </a:cubicBezTo>
                  <a:cubicBezTo>
                    <a:pt x="90158" y="93061"/>
                    <a:pt x="90158" y="93061"/>
                    <a:pt x="90158" y="93061"/>
                  </a:cubicBezTo>
                  <a:cubicBezTo>
                    <a:pt x="92063" y="89795"/>
                    <a:pt x="92063" y="89795"/>
                    <a:pt x="92063" y="89795"/>
                  </a:cubicBezTo>
                  <a:cubicBezTo>
                    <a:pt x="91428" y="87346"/>
                    <a:pt x="91428" y="87346"/>
                    <a:pt x="91428" y="87346"/>
                  </a:cubicBezTo>
                  <a:cubicBezTo>
                    <a:pt x="89523" y="85714"/>
                    <a:pt x="89523" y="85714"/>
                    <a:pt x="89523" y="85714"/>
                  </a:cubicBezTo>
                  <a:cubicBezTo>
                    <a:pt x="89523" y="84897"/>
                    <a:pt x="89523" y="84897"/>
                    <a:pt x="89523" y="84897"/>
                  </a:cubicBezTo>
                  <a:cubicBezTo>
                    <a:pt x="90793" y="84081"/>
                    <a:pt x="90793" y="84081"/>
                    <a:pt x="90793" y="84081"/>
                  </a:cubicBezTo>
                  <a:cubicBezTo>
                    <a:pt x="93333" y="85714"/>
                    <a:pt x="93333" y="85714"/>
                    <a:pt x="93333" y="85714"/>
                  </a:cubicBezTo>
                  <a:cubicBezTo>
                    <a:pt x="94603" y="84081"/>
                    <a:pt x="94603" y="84081"/>
                    <a:pt x="94603" y="84081"/>
                  </a:cubicBezTo>
                  <a:cubicBezTo>
                    <a:pt x="95873" y="81632"/>
                    <a:pt x="95873" y="81632"/>
                    <a:pt x="95873" y="81632"/>
                  </a:cubicBezTo>
                  <a:cubicBezTo>
                    <a:pt x="98412" y="75918"/>
                    <a:pt x="98412" y="75918"/>
                    <a:pt x="98412" y="75918"/>
                  </a:cubicBezTo>
                  <a:cubicBezTo>
                    <a:pt x="100952" y="73469"/>
                    <a:pt x="100952" y="73469"/>
                    <a:pt x="100952" y="73469"/>
                  </a:cubicBezTo>
                  <a:cubicBezTo>
                    <a:pt x="104126" y="72653"/>
                    <a:pt x="104126" y="72653"/>
                    <a:pt x="104126" y="72653"/>
                  </a:cubicBezTo>
                  <a:cubicBezTo>
                    <a:pt x="106031" y="68571"/>
                    <a:pt x="106031" y="68571"/>
                    <a:pt x="106031" y="68571"/>
                  </a:cubicBezTo>
                  <a:cubicBezTo>
                    <a:pt x="107301" y="66122"/>
                    <a:pt x="107301" y="66122"/>
                    <a:pt x="107301" y="66122"/>
                  </a:cubicBezTo>
                  <a:cubicBezTo>
                    <a:pt x="106031" y="64489"/>
                    <a:pt x="106031" y="64489"/>
                    <a:pt x="106031" y="64489"/>
                  </a:cubicBezTo>
                  <a:cubicBezTo>
                    <a:pt x="104761" y="61224"/>
                    <a:pt x="104761" y="61224"/>
                    <a:pt x="104761" y="61224"/>
                  </a:cubicBezTo>
                  <a:cubicBezTo>
                    <a:pt x="106031" y="61224"/>
                    <a:pt x="106031" y="61224"/>
                    <a:pt x="106031" y="61224"/>
                  </a:cubicBezTo>
                  <a:cubicBezTo>
                    <a:pt x="107301" y="61224"/>
                    <a:pt x="107301" y="61224"/>
                    <a:pt x="107301" y="61224"/>
                  </a:cubicBezTo>
                  <a:cubicBezTo>
                    <a:pt x="107301" y="58775"/>
                    <a:pt x="107301" y="58775"/>
                    <a:pt x="107301" y="58775"/>
                  </a:cubicBezTo>
                  <a:cubicBezTo>
                    <a:pt x="107936" y="57142"/>
                    <a:pt x="107936" y="57142"/>
                    <a:pt x="107936" y="57142"/>
                  </a:cubicBezTo>
                  <a:cubicBezTo>
                    <a:pt x="109841" y="53877"/>
                    <a:pt x="109841" y="53877"/>
                    <a:pt x="109841" y="53877"/>
                  </a:cubicBezTo>
                  <a:cubicBezTo>
                    <a:pt x="111111" y="48979"/>
                    <a:pt x="111111" y="48979"/>
                    <a:pt x="111111" y="48979"/>
                  </a:cubicBezTo>
                  <a:cubicBezTo>
                    <a:pt x="112380" y="45714"/>
                    <a:pt x="112380" y="45714"/>
                    <a:pt x="112380" y="45714"/>
                  </a:cubicBezTo>
                  <a:cubicBezTo>
                    <a:pt x="113015" y="44081"/>
                    <a:pt x="113015" y="44081"/>
                    <a:pt x="113015" y="44081"/>
                  </a:cubicBezTo>
                  <a:cubicBezTo>
                    <a:pt x="114285" y="42448"/>
                    <a:pt x="114285" y="42448"/>
                    <a:pt x="114285" y="42448"/>
                  </a:cubicBezTo>
                  <a:cubicBezTo>
                    <a:pt x="118730" y="37551"/>
                    <a:pt x="118730" y="37551"/>
                    <a:pt x="118730" y="37551"/>
                  </a:cubicBezTo>
                  <a:cubicBezTo>
                    <a:pt x="120000" y="35918"/>
                    <a:pt x="120000" y="35918"/>
                    <a:pt x="120000" y="35918"/>
                  </a:cubicBezTo>
                  <a:cubicBezTo>
                    <a:pt x="87619" y="4897"/>
                    <a:pt x="87619" y="4897"/>
                    <a:pt x="87619" y="4897"/>
                  </a:cubicBezTo>
                  <a:lnTo>
                    <a:pt x="62222" y="1142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9" name="Shape 1421">
              <a:extLst>
                <a:ext uri="{FF2B5EF4-FFF2-40B4-BE49-F238E27FC236}">
                  <a16:creationId xmlns:a16="http://schemas.microsoft.com/office/drawing/2014/main" id="{444A1CE2-C079-4E58-B9CE-78C92DA2BFA3}"/>
                </a:ext>
              </a:extLst>
            </p:cNvPr>
            <p:cNvSpPr/>
            <p:nvPr/>
          </p:nvSpPr>
          <p:spPr>
            <a:xfrm>
              <a:off x="5238098" y="4398782"/>
              <a:ext cx="496283" cy="7958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8095" y="111683"/>
                  </a:moveTo>
                  <a:lnTo>
                    <a:pt x="37142" y="108712"/>
                  </a:lnTo>
                  <a:lnTo>
                    <a:pt x="33333" y="105742"/>
                  </a:lnTo>
                  <a:lnTo>
                    <a:pt x="31428" y="104554"/>
                  </a:lnTo>
                  <a:lnTo>
                    <a:pt x="31428" y="102772"/>
                  </a:lnTo>
                  <a:lnTo>
                    <a:pt x="34285" y="102178"/>
                  </a:lnTo>
                  <a:lnTo>
                    <a:pt x="40952" y="100990"/>
                  </a:lnTo>
                  <a:lnTo>
                    <a:pt x="48571" y="99801"/>
                  </a:lnTo>
                  <a:lnTo>
                    <a:pt x="120000" y="96237"/>
                  </a:lnTo>
                  <a:lnTo>
                    <a:pt x="119047" y="95643"/>
                  </a:lnTo>
                  <a:lnTo>
                    <a:pt x="115238" y="92673"/>
                  </a:lnTo>
                  <a:lnTo>
                    <a:pt x="114285" y="90891"/>
                  </a:lnTo>
                  <a:lnTo>
                    <a:pt x="112380" y="89108"/>
                  </a:lnTo>
                  <a:lnTo>
                    <a:pt x="113333" y="87920"/>
                  </a:lnTo>
                  <a:lnTo>
                    <a:pt x="115238" y="86732"/>
                  </a:lnTo>
                  <a:lnTo>
                    <a:pt x="114285" y="83762"/>
                  </a:lnTo>
                  <a:lnTo>
                    <a:pt x="112380" y="81980"/>
                  </a:lnTo>
                  <a:lnTo>
                    <a:pt x="110476" y="77227"/>
                  </a:lnTo>
                  <a:lnTo>
                    <a:pt x="110476" y="74257"/>
                  </a:lnTo>
                  <a:lnTo>
                    <a:pt x="113333" y="73069"/>
                  </a:lnTo>
                  <a:lnTo>
                    <a:pt x="114285" y="70693"/>
                  </a:lnTo>
                  <a:lnTo>
                    <a:pt x="110476" y="69504"/>
                  </a:lnTo>
                  <a:lnTo>
                    <a:pt x="115238" y="67722"/>
                  </a:lnTo>
                  <a:lnTo>
                    <a:pt x="116190" y="65346"/>
                  </a:lnTo>
                  <a:lnTo>
                    <a:pt x="114285" y="64158"/>
                  </a:lnTo>
                  <a:lnTo>
                    <a:pt x="113333" y="61782"/>
                  </a:lnTo>
                  <a:lnTo>
                    <a:pt x="113333" y="59405"/>
                  </a:lnTo>
                  <a:lnTo>
                    <a:pt x="109523" y="56435"/>
                  </a:lnTo>
                  <a:lnTo>
                    <a:pt x="102857" y="49306"/>
                  </a:lnTo>
                  <a:lnTo>
                    <a:pt x="100952" y="44554"/>
                  </a:lnTo>
                  <a:lnTo>
                    <a:pt x="91428" y="24356"/>
                  </a:lnTo>
                  <a:lnTo>
                    <a:pt x="84761" y="7128"/>
                  </a:lnTo>
                  <a:lnTo>
                    <a:pt x="82857" y="0"/>
                  </a:lnTo>
                  <a:lnTo>
                    <a:pt x="89523" y="0"/>
                  </a:lnTo>
                  <a:lnTo>
                    <a:pt x="89523" y="0"/>
                  </a:lnTo>
                  <a:lnTo>
                    <a:pt x="952" y="4158"/>
                  </a:lnTo>
                  <a:lnTo>
                    <a:pt x="952" y="8316"/>
                  </a:lnTo>
                  <a:lnTo>
                    <a:pt x="0" y="62970"/>
                  </a:lnTo>
                  <a:lnTo>
                    <a:pt x="0" y="92079"/>
                  </a:lnTo>
                  <a:lnTo>
                    <a:pt x="5714" y="116435"/>
                  </a:lnTo>
                  <a:lnTo>
                    <a:pt x="7619" y="116435"/>
                  </a:lnTo>
                  <a:lnTo>
                    <a:pt x="10476" y="117029"/>
                  </a:lnTo>
                  <a:lnTo>
                    <a:pt x="14285" y="117623"/>
                  </a:lnTo>
                  <a:lnTo>
                    <a:pt x="15238" y="115841"/>
                  </a:lnTo>
                  <a:lnTo>
                    <a:pt x="14285" y="113465"/>
                  </a:lnTo>
                  <a:lnTo>
                    <a:pt x="15238" y="111089"/>
                  </a:lnTo>
                  <a:lnTo>
                    <a:pt x="17142" y="109900"/>
                  </a:lnTo>
                  <a:lnTo>
                    <a:pt x="20000" y="109306"/>
                  </a:lnTo>
                  <a:lnTo>
                    <a:pt x="20952" y="110495"/>
                  </a:lnTo>
                  <a:lnTo>
                    <a:pt x="20952" y="112277"/>
                  </a:lnTo>
                  <a:lnTo>
                    <a:pt x="20000" y="113465"/>
                  </a:lnTo>
                  <a:lnTo>
                    <a:pt x="20952" y="114653"/>
                  </a:lnTo>
                  <a:lnTo>
                    <a:pt x="21904" y="115247"/>
                  </a:lnTo>
                  <a:lnTo>
                    <a:pt x="23809" y="115841"/>
                  </a:lnTo>
                  <a:lnTo>
                    <a:pt x="25714" y="117029"/>
                  </a:lnTo>
                  <a:lnTo>
                    <a:pt x="25714" y="118217"/>
                  </a:lnTo>
                  <a:lnTo>
                    <a:pt x="25714" y="118811"/>
                  </a:lnTo>
                  <a:lnTo>
                    <a:pt x="23809" y="120000"/>
                  </a:lnTo>
                  <a:lnTo>
                    <a:pt x="25714" y="119405"/>
                  </a:lnTo>
                  <a:lnTo>
                    <a:pt x="29523" y="118811"/>
                  </a:lnTo>
                  <a:lnTo>
                    <a:pt x="34285" y="118217"/>
                  </a:lnTo>
                  <a:lnTo>
                    <a:pt x="36190" y="117029"/>
                  </a:lnTo>
                  <a:lnTo>
                    <a:pt x="37142" y="117029"/>
                  </a:lnTo>
                  <a:lnTo>
                    <a:pt x="40952" y="116435"/>
                  </a:lnTo>
                  <a:lnTo>
                    <a:pt x="41904" y="115841"/>
                  </a:lnTo>
                  <a:lnTo>
                    <a:pt x="41904" y="115841"/>
                  </a:lnTo>
                  <a:lnTo>
                    <a:pt x="38095" y="11168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0" name="Shape 1422">
              <a:extLst>
                <a:ext uri="{FF2B5EF4-FFF2-40B4-BE49-F238E27FC236}">
                  <a16:creationId xmlns:a16="http://schemas.microsoft.com/office/drawing/2014/main" id="{4243559C-D6F1-427B-B025-196D1399B82F}"/>
                </a:ext>
              </a:extLst>
            </p:cNvPr>
            <p:cNvSpPr/>
            <p:nvPr/>
          </p:nvSpPr>
          <p:spPr>
            <a:xfrm>
              <a:off x="4804833" y="4426357"/>
              <a:ext cx="456897" cy="79977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793" y="87487"/>
                  </a:moveTo>
                  <a:lnTo>
                    <a:pt x="113793" y="58522"/>
                  </a:lnTo>
                  <a:lnTo>
                    <a:pt x="114827" y="4137"/>
                  </a:lnTo>
                  <a:lnTo>
                    <a:pt x="114827" y="0"/>
                  </a:lnTo>
                  <a:lnTo>
                    <a:pt x="42413" y="2955"/>
                  </a:lnTo>
                  <a:lnTo>
                    <a:pt x="42413" y="2955"/>
                  </a:lnTo>
                  <a:lnTo>
                    <a:pt x="43448" y="4729"/>
                  </a:lnTo>
                  <a:lnTo>
                    <a:pt x="39310" y="5911"/>
                  </a:lnTo>
                  <a:lnTo>
                    <a:pt x="37241" y="7093"/>
                  </a:lnTo>
                  <a:lnTo>
                    <a:pt x="36206" y="8866"/>
                  </a:lnTo>
                  <a:lnTo>
                    <a:pt x="34137" y="10049"/>
                  </a:lnTo>
                  <a:lnTo>
                    <a:pt x="33103" y="10049"/>
                  </a:lnTo>
                  <a:lnTo>
                    <a:pt x="31034" y="13004"/>
                  </a:lnTo>
                  <a:lnTo>
                    <a:pt x="31034" y="15369"/>
                  </a:lnTo>
                  <a:lnTo>
                    <a:pt x="27931" y="18325"/>
                  </a:lnTo>
                  <a:lnTo>
                    <a:pt x="22758" y="21871"/>
                  </a:lnTo>
                  <a:lnTo>
                    <a:pt x="19655" y="23645"/>
                  </a:lnTo>
                  <a:lnTo>
                    <a:pt x="18620" y="26009"/>
                  </a:lnTo>
                  <a:lnTo>
                    <a:pt x="20689" y="26600"/>
                  </a:lnTo>
                  <a:lnTo>
                    <a:pt x="18620" y="28374"/>
                  </a:lnTo>
                  <a:lnTo>
                    <a:pt x="16551" y="30738"/>
                  </a:lnTo>
                  <a:lnTo>
                    <a:pt x="17586" y="31921"/>
                  </a:lnTo>
                  <a:lnTo>
                    <a:pt x="16551" y="31921"/>
                  </a:lnTo>
                  <a:lnTo>
                    <a:pt x="13448" y="34285"/>
                  </a:lnTo>
                  <a:lnTo>
                    <a:pt x="11379" y="36059"/>
                  </a:lnTo>
                  <a:lnTo>
                    <a:pt x="12413" y="36650"/>
                  </a:lnTo>
                  <a:lnTo>
                    <a:pt x="11379" y="37832"/>
                  </a:lnTo>
                  <a:lnTo>
                    <a:pt x="11379" y="39014"/>
                  </a:lnTo>
                  <a:lnTo>
                    <a:pt x="12413" y="39605"/>
                  </a:lnTo>
                  <a:lnTo>
                    <a:pt x="14482" y="41379"/>
                  </a:lnTo>
                  <a:lnTo>
                    <a:pt x="14482" y="42561"/>
                  </a:lnTo>
                  <a:lnTo>
                    <a:pt x="14482" y="46108"/>
                  </a:lnTo>
                  <a:lnTo>
                    <a:pt x="15517" y="47881"/>
                  </a:lnTo>
                  <a:lnTo>
                    <a:pt x="14482" y="49655"/>
                  </a:lnTo>
                  <a:lnTo>
                    <a:pt x="12413" y="52610"/>
                  </a:lnTo>
                  <a:lnTo>
                    <a:pt x="11379" y="52610"/>
                  </a:lnTo>
                  <a:lnTo>
                    <a:pt x="14482" y="53793"/>
                  </a:lnTo>
                  <a:lnTo>
                    <a:pt x="15517" y="55566"/>
                  </a:lnTo>
                  <a:lnTo>
                    <a:pt x="15517" y="56748"/>
                  </a:lnTo>
                  <a:lnTo>
                    <a:pt x="11379" y="57931"/>
                  </a:lnTo>
                  <a:lnTo>
                    <a:pt x="14482" y="59113"/>
                  </a:lnTo>
                  <a:lnTo>
                    <a:pt x="15517" y="60295"/>
                  </a:lnTo>
                  <a:lnTo>
                    <a:pt x="15517" y="60886"/>
                  </a:lnTo>
                  <a:lnTo>
                    <a:pt x="16551" y="63842"/>
                  </a:lnTo>
                  <a:lnTo>
                    <a:pt x="16551" y="65024"/>
                  </a:lnTo>
                  <a:lnTo>
                    <a:pt x="19655" y="66206"/>
                  </a:lnTo>
                  <a:lnTo>
                    <a:pt x="20689" y="67980"/>
                  </a:lnTo>
                  <a:lnTo>
                    <a:pt x="19655" y="72709"/>
                  </a:lnTo>
                  <a:lnTo>
                    <a:pt x="16551" y="74482"/>
                  </a:lnTo>
                  <a:lnTo>
                    <a:pt x="15517" y="74482"/>
                  </a:lnTo>
                  <a:lnTo>
                    <a:pt x="15517" y="76847"/>
                  </a:lnTo>
                  <a:lnTo>
                    <a:pt x="14482" y="78029"/>
                  </a:lnTo>
                  <a:lnTo>
                    <a:pt x="10344" y="81576"/>
                  </a:lnTo>
                  <a:lnTo>
                    <a:pt x="8275" y="82758"/>
                  </a:lnTo>
                  <a:lnTo>
                    <a:pt x="7241" y="86896"/>
                  </a:lnTo>
                  <a:lnTo>
                    <a:pt x="6206" y="88078"/>
                  </a:lnTo>
                  <a:lnTo>
                    <a:pt x="5172" y="88669"/>
                  </a:lnTo>
                  <a:lnTo>
                    <a:pt x="4137" y="90443"/>
                  </a:lnTo>
                  <a:lnTo>
                    <a:pt x="4137" y="91625"/>
                  </a:lnTo>
                  <a:lnTo>
                    <a:pt x="4137" y="94581"/>
                  </a:lnTo>
                  <a:lnTo>
                    <a:pt x="1034" y="95763"/>
                  </a:lnTo>
                  <a:lnTo>
                    <a:pt x="0" y="96945"/>
                  </a:lnTo>
                  <a:lnTo>
                    <a:pt x="0" y="98719"/>
                  </a:lnTo>
                  <a:lnTo>
                    <a:pt x="1034" y="101083"/>
                  </a:lnTo>
                  <a:lnTo>
                    <a:pt x="68275" y="99310"/>
                  </a:lnTo>
                  <a:lnTo>
                    <a:pt x="67241" y="108768"/>
                  </a:lnTo>
                  <a:lnTo>
                    <a:pt x="69310" y="111133"/>
                  </a:lnTo>
                  <a:lnTo>
                    <a:pt x="72413" y="113497"/>
                  </a:lnTo>
                  <a:lnTo>
                    <a:pt x="73448" y="117635"/>
                  </a:lnTo>
                  <a:lnTo>
                    <a:pt x="73448" y="120000"/>
                  </a:lnTo>
                  <a:lnTo>
                    <a:pt x="73448" y="120000"/>
                  </a:lnTo>
                  <a:lnTo>
                    <a:pt x="74482" y="120000"/>
                  </a:lnTo>
                  <a:lnTo>
                    <a:pt x="79655" y="118226"/>
                  </a:lnTo>
                  <a:lnTo>
                    <a:pt x="81724" y="117635"/>
                  </a:lnTo>
                  <a:lnTo>
                    <a:pt x="84827" y="116453"/>
                  </a:lnTo>
                  <a:lnTo>
                    <a:pt x="84827" y="114088"/>
                  </a:lnTo>
                  <a:lnTo>
                    <a:pt x="88965" y="114088"/>
                  </a:lnTo>
                  <a:lnTo>
                    <a:pt x="92068" y="114088"/>
                  </a:lnTo>
                  <a:lnTo>
                    <a:pt x="96206" y="113497"/>
                  </a:lnTo>
                  <a:lnTo>
                    <a:pt x="101379" y="112315"/>
                  </a:lnTo>
                  <a:lnTo>
                    <a:pt x="105517" y="112315"/>
                  </a:lnTo>
                  <a:lnTo>
                    <a:pt x="107586" y="112315"/>
                  </a:lnTo>
                  <a:lnTo>
                    <a:pt x="110689" y="112315"/>
                  </a:lnTo>
                  <a:lnTo>
                    <a:pt x="112758" y="112315"/>
                  </a:lnTo>
                  <a:lnTo>
                    <a:pt x="116896" y="113497"/>
                  </a:lnTo>
                  <a:lnTo>
                    <a:pt x="118965" y="112315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20000" y="111724"/>
                  </a:lnTo>
                  <a:lnTo>
                    <a:pt x="113793" y="8748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1" name="Shape 1424">
              <a:extLst>
                <a:ext uri="{FF2B5EF4-FFF2-40B4-BE49-F238E27FC236}">
                  <a16:creationId xmlns:a16="http://schemas.microsoft.com/office/drawing/2014/main" id="{27145902-6C05-42DD-A334-868774C3B727}"/>
                </a:ext>
              </a:extLst>
            </p:cNvPr>
            <p:cNvSpPr/>
            <p:nvPr/>
          </p:nvSpPr>
          <p:spPr>
            <a:xfrm>
              <a:off x="5899811" y="3413839"/>
              <a:ext cx="582936" cy="5752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027" y="111780"/>
                  </a:moveTo>
                  <a:lnTo>
                    <a:pt x="19459" y="111780"/>
                  </a:lnTo>
                  <a:lnTo>
                    <a:pt x="20270" y="114246"/>
                  </a:lnTo>
                  <a:lnTo>
                    <a:pt x="25135" y="118356"/>
                  </a:lnTo>
                  <a:lnTo>
                    <a:pt x="29189" y="119999"/>
                  </a:lnTo>
                  <a:lnTo>
                    <a:pt x="30810" y="119999"/>
                  </a:lnTo>
                  <a:lnTo>
                    <a:pt x="35675" y="114246"/>
                  </a:lnTo>
                  <a:lnTo>
                    <a:pt x="38918" y="116712"/>
                  </a:lnTo>
                  <a:lnTo>
                    <a:pt x="46216" y="115068"/>
                  </a:lnTo>
                  <a:lnTo>
                    <a:pt x="51891" y="110136"/>
                  </a:lnTo>
                  <a:lnTo>
                    <a:pt x="60810" y="105205"/>
                  </a:lnTo>
                  <a:lnTo>
                    <a:pt x="64054" y="102739"/>
                  </a:lnTo>
                  <a:lnTo>
                    <a:pt x="63243" y="96164"/>
                  </a:lnTo>
                  <a:lnTo>
                    <a:pt x="64054" y="92054"/>
                  </a:lnTo>
                  <a:lnTo>
                    <a:pt x="68108" y="87945"/>
                  </a:lnTo>
                  <a:lnTo>
                    <a:pt x="70540" y="81369"/>
                  </a:lnTo>
                  <a:lnTo>
                    <a:pt x="72972" y="71506"/>
                  </a:lnTo>
                  <a:lnTo>
                    <a:pt x="73783" y="65753"/>
                  </a:lnTo>
                  <a:lnTo>
                    <a:pt x="77027" y="67397"/>
                  </a:lnTo>
                  <a:lnTo>
                    <a:pt x="81081" y="69041"/>
                  </a:lnTo>
                  <a:lnTo>
                    <a:pt x="82702" y="69863"/>
                  </a:lnTo>
                  <a:lnTo>
                    <a:pt x="83513" y="68219"/>
                  </a:lnTo>
                  <a:lnTo>
                    <a:pt x="85945" y="61643"/>
                  </a:lnTo>
                  <a:lnTo>
                    <a:pt x="87567" y="58356"/>
                  </a:lnTo>
                  <a:lnTo>
                    <a:pt x="88378" y="55068"/>
                  </a:lnTo>
                  <a:lnTo>
                    <a:pt x="89189" y="55068"/>
                  </a:lnTo>
                  <a:lnTo>
                    <a:pt x="91621" y="55068"/>
                  </a:lnTo>
                  <a:lnTo>
                    <a:pt x="92432" y="56712"/>
                  </a:lnTo>
                  <a:lnTo>
                    <a:pt x="96486" y="49315"/>
                  </a:lnTo>
                  <a:lnTo>
                    <a:pt x="98918" y="46849"/>
                  </a:lnTo>
                  <a:lnTo>
                    <a:pt x="100540" y="44383"/>
                  </a:lnTo>
                  <a:lnTo>
                    <a:pt x="102162" y="38630"/>
                  </a:lnTo>
                  <a:lnTo>
                    <a:pt x="102162" y="32054"/>
                  </a:lnTo>
                  <a:lnTo>
                    <a:pt x="109459" y="36164"/>
                  </a:lnTo>
                  <a:lnTo>
                    <a:pt x="114324" y="38630"/>
                  </a:lnTo>
                  <a:lnTo>
                    <a:pt x="115945" y="38630"/>
                  </a:lnTo>
                  <a:lnTo>
                    <a:pt x="118378" y="36164"/>
                  </a:lnTo>
                  <a:lnTo>
                    <a:pt x="120000" y="35342"/>
                  </a:lnTo>
                  <a:lnTo>
                    <a:pt x="119189" y="35342"/>
                  </a:lnTo>
                  <a:lnTo>
                    <a:pt x="117567" y="29589"/>
                  </a:lnTo>
                  <a:lnTo>
                    <a:pt x="114324" y="25479"/>
                  </a:lnTo>
                  <a:lnTo>
                    <a:pt x="105405" y="23013"/>
                  </a:lnTo>
                  <a:lnTo>
                    <a:pt x="99729" y="25479"/>
                  </a:lnTo>
                  <a:lnTo>
                    <a:pt x="97297" y="25479"/>
                  </a:lnTo>
                  <a:lnTo>
                    <a:pt x="92432" y="28767"/>
                  </a:lnTo>
                  <a:lnTo>
                    <a:pt x="91621" y="27945"/>
                  </a:lnTo>
                  <a:lnTo>
                    <a:pt x="90810" y="27945"/>
                  </a:lnTo>
                  <a:lnTo>
                    <a:pt x="86756" y="32876"/>
                  </a:lnTo>
                  <a:lnTo>
                    <a:pt x="82702" y="32876"/>
                  </a:lnTo>
                  <a:lnTo>
                    <a:pt x="76216" y="41095"/>
                  </a:lnTo>
                  <a:lnTo>
                    <a:pt x="73783" y="41095"/>
                  </a:lnTo>
                  <a:lnTo>
                    <a:pt x="71351" y="27123"/>
                  </a:lnTo>
                  <a:lnTo>
                    <a:pt x="46216" y="32054"/>
                  </a:lnTo>
                  <a:lnTo>
                    <a:pt x="41351" y="0"/>
                  </a:lnTo>
                  <a:lnTo>
                    <a:pt x="38918" y="0"/>
                  </a:lnTo>
                  <a:lnTo>
                    <a:pt x="38108" y="2465"/>
                  </a:lnTo>
                  <a:lnTo>
                    <a:pt x="38918" y="4931"/>
                  </a:lnTo>
                  <a:lnTo>
                    <a:pt x="38918" y="5753"/>
                  </a:lnTo>
                  <a:lnTo>
                    <a:pt x="38918" y="12328"/>
                  </a:lnTo>
                  <a:lnTo>
                    <a:pt x="38918" y="15616"/>
                  </a:lnTo>
                  <a:lnTo>
                    <a:pt x="38108" y="18082"/>
                  </a:lnTo>
                  <a:lnTo>
                    <a:pt x="38108" y="23013"/>
                  </a:lnTo>
                  <a:lnTo>
                    <a:pt x="37297" y="29589"/>
                  </a:lnTo>
                  <a:lnTo>
                    <a:pt x="37297" y="32054"/>
                  </a:lnTo>
                  <a:lnTo>
                    <a:pt x="35675" y="36164"/>
                  </a:lnTo>
                  <a:lnTo>
                    <a:pt x="29189" y="41917"/>
                  </a:lnTo>
                  <a:lnTo>
                    <a:pt x="26756" y="45205"/>
                  </a:lnTo>
                  <a:lnTo>
                    <a:pt x="22702" y="45205"/>
                  </a:lnTo>
                  <a:lnTo>
                    <a:pt x="19459" y="50136"/>
                  </a:lnTo>
                  <a:lnTo>
                    <a:pt x="17027" y="53424"/>
                  </a:lnTo>
                  <a:lnTo>
                    <a:pt x="16216" y="61643"/>
                  </a:lnTo>
                  <a:lnTo>
                    <a:pt x="15405" y="62465"/>
                  </a:lnTo>
                  <a:lnTo>
                    <a:pt x="12162" y="59999"/>
                  </a:lnTo>
                  <a:lnTo>
                    <a:pt x="9729" y="62465"/>
                  </a:lnTo>
                  <a:lnTo>
                    <a:pt x="7297" y="71506"/>
                  </a:lnTo>
                  <a:lnTo>
                    <a:pt x="7297" y="74794"/>
                  </a:lnTo>
                  <a:lnTo>
                    <a:pt x="5675" y="77260"/>
                  </a:lnTo>
                  <a:lnTo>
                    <a:pt x="2432" y="80547"/>
                  </a:lnTo>
                  <a:lnTo>
                    <a:pt x="0" y="83013"/>
                  </a:lnTo>
                  <a:lnTo>
                    <a:pt x="2432" y="93698"/>
                  </a:lnTo>
                  <a:lnTo>
                    <a:pt x="4054" y="98630"/>
                  </a:lnTo>
                  <a:lnTo>
                    <a:pt x="8108" y="104383"/>
                  </a:lnTo>
                  <a:lnTo>
                    <a:pt x="12162" y="108493"/>
                  </a:lnTo>
                  <a:lnTo>
                    <a:pt x="15405" y="113424"/>
                  </a:lnTo>
                  <a:lnTo>
                    <a:pt x="16216" y="113424"/>
                  </a:lnTo>
                  <a:lnTo>
                    <a:pt x="17027" y="11178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2" name="Shape 1425">
              <a:extLst>
                <a:ext uri="{FF2B5EF4-FFF2-40B4-BE49-F238E27FC236}">
                  <a16:creationId xmlns:a16="http://schemas.microsoft.com/office/drawing/2014/main" id="{988B6FA6-1E8B-4378-A81C-BAEBD473CC82}"/>
                </a:ext>
              </a:extLst>
            </p:cNvPr>
            <p:cNvSpPr/>
            <p:nvPr/>
          </p:nvSpPr>
          <p:spPr>
            <a:xfrm>
              <a:off x="5045100" y="3721140"/>
              <a:ext cx="929543" cy="4806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2711" y="92459"/>
                  </a:moveTo>
                  <a:lnTo>
                    <a:pt x="105254" y="89508"/>
                  </a:lnTo>
                  <a:lnTo>
                    <a:pt x="106779" y="87540"/>
                  </a:lnTo>
                  <a:lnTo>
                    <a:pt x="108813" y="86557"/>
                  </a:lnTo>
                  <a:lnTo>
                    <a:pt x="110338" y="77704"/>
                  </a:lnTo>
                  <a:lnTo>
                    <a:pt x="111864" y="72786"/>
                  </a:lnTo>
                  <a:lnTo>
                    <a:pt x="117457" y="68852"/>
                  </a:lnTo>
                  <a:lnTo>
                    <a:pt x="119491" y="62950"/>
                  </a:lnTo>
                  <a:lnTo>
                    <a:pt x="120000" y="59016"/>
                  </a:lnTo>
                  <a:lnTo>
                    <a:pt x="117966" y="53114"/>
                  </a:lnTo>
                  <a:lnTo>
                    <a:pt x="115423" y="48196"/>
                  </a:lnTo>
                  <a:lnTo>
                    <a:pt x="112881" y="41311"/>
                  </a:lnTo>
                  <a:lnTo>
                    <a:pt x="111864" y="35409"/>
                  </a:lnTo>
                  <a:lnTo>
                    <a:pt x="110338" y="22622"/>
                  </a:lnTo>
                  <a:lnTo>
                    <a:pt x="110847" y="21639"/>
                  </a:lnTo>
                  <a:lnTo>
                    <a:pt x="109322" y="21639"/>
                  </a:lnTo>
                  <a:lnTo>
                    <a:pt x="107288" y="17704"/>
                  </a:lnTo>
                  <a:lnTo>
                    <a:pt x="105254" y="12786"/>
                  </a:lnTo>
                  <a:lnTo>
                    <a:pt x="103728" y="9836"/>
                  </a:lnTo>
                  <a:lnTo>
                    <a:pt x="103220" y="10819"/>
                  </a:lnTo>
                  <a:lnTo>
                    <a:pt x="102203" y="11803"/>
                  </a:lnTo>
                  <a:lnTo>
                    <a:pt x="101186" y="14754"/>
                  </a:lnTo>
                  <a:lnTo>
                    <a:pt x="100677" y="15737"/>
                  </a:lnTo>
                  <a:lnTo>
                    <a:pt x="97627" y="16721"/>
                  </a:lnTo>
                  <a:lnTo>
                    <a:pt x="95084" y="14754"/>
                  </a:lnTo>
                  <a:lnTo>
                    <a:pt x="93559" y="12786"/>
                  </a:lnTo>
                  <a:lnTo>
                    <a:pt x="93050" y="13770"/>
                  </a:lnTo>
                  <a:lnTo>
                    <a:pt x="92033" y="15737"/>
                  </a:lnTo>
                  <a:lnTo>
                    <a:pt x="92033" y="16721"/>
                  </a:lnTo>
                  <a:lnTo>
                    <a:pt x="90508" y="17704"/>
                  </a:lnTo>
                  <a:lnTo>
                    <a:pt x="89491" y="15737"/>
                  </a:lnTo>
                  <a:lnTo>
                    <a:pt x="88474" y="14754"/>
                  </a:lnTo>
                  <a:lnTo>
                    <a:pt x="86949" y="13770"/>
                  </a:lnTo>
                  <a:lnTo>
                    <a:pt x="84406" y="12786"/>
                  </a:lnTo>
                  <a:lnTo>
                    <a:pt x="83898" y="10819"/>
                  </a:lnTo>
                  <a:lnTo>
                    <a:pt x="82881" y="6885"/>
                  </a:lnTo>
                  <a:lnTo>
                    <a:pt x="80847" y="3934"/>
                  </a:lnTo>
                  <a:lnTo>
                    <a:pt x="78305" y="0"/>
                  </a:lnTo>
                  <a:lnTo>
                    <a:pt x="77796" y="983"/>
                  </a:lnTo>
                  <a:lnTo>
                    <a:pt x="75254" y="2950"/>
                  </a:lnTo>
                  <a:lnTo>
                    <a:pt x="72711" y="983"/>
                  </a:lnTo>
                  <a:lnTo>
                    <a:pt x="71694" y="1967"/>
                  </a:lnTo>
                  <a:lnTo>
                    <a:pt x="72203" y="5901"/>
                  </a:lnTo>
                  <a:lnTo>
                    <a:pt x="73220" y="6885"/>
                  </a:lnTo>
                  <a:lnTo>
                    <a:pt x="72711" y="8852"/>
                  </a:lnTo>
                  <a:lnTo>
                    <a:pt x="73220" y="14754"/>
                  </a:lnTo>
                  <a:lnTo>
                    <a:pt x="72203" y="16721"/>
                  </a:lnTo>
                  <a:lnTo>
                    <a:pt x="70169" y="16721"/>
                  </a:lnTo>
                  <a:lnTo>
                    <a:pt x="68135" y="18688"/>
                  </a:lnTo>
                  <a:lnTo>
                    <a:pt x="64067" y="19672"/>
                  </a:lnTo>
                  <a:lnTo>
                    <a:pt x="63559" y="20655"/>
                  </a:lnTo>
                  <a:lnTo>
                    <a:pt x="63559" y="22622"/>
                  </a:lnTo>
                  <a:lnTo>
                    <a:pt x="63050" y="24590"/>
                  </a:lnTo>
                  <a:lnTo>
                    <a:pt x="63050" y="28524"/>
                  </a:lnTo>
                  <a:lnTo>
                    <a:pt x="62033" y="32459"/>
                  </a:lnTo>
                  <a:lnTo>
                    <a:pt x="61016" y="36393"/>
                  </a:lnTo>
                  <a:lnTo>
                    <a:pt x="60000" y="38360"/>
                  </a:lnTo>
                  <a:lnTo>
                    <a:pt x="58474" y="38360"/>
                  </a:lnTo>
                  <a:lnTo>
                    <a:pt x="56949" y="43278"/>
                  </a:lnTo>
                  <a:lnTo>
                    <a:pt x="56949" y="46229"/>
                  </a:lnTo>
                  <a:lnTo>
                    <a:pt x="55932" y="50163"/>
                  </a:lnTo>
                  <a:lnTo>
                    <a:pt x="52881" y="51147"/>
                  </a:lnTo>
                  <a:lnTo>
                    <a:pt x="52372" y="50163"/>
                  </a:lnTo>
                  <a:lnTo>
                    <a:pt x="50847" y="47213"/>
                  </a:lnTo>
                  <a:lnTo>
                    <a:pt x="50338" y="43278"/>
                  </a:lnTo>
                  <a:lnTo>
                    <a:pt x="49322" y="43278"/>
                  </a:lnTo>
                  <a:lnTo>
                    <a:pt x="48813" y="47213"/>
                  </a:lnTo>
                  <a:lnTo>
                    <a:pt x="47288" y="50163"/>
                  </a:lnTo>
                  <a:lnTo>
                    <a:pt x="47288" y="54098"/>
                  </a:lnTo>
                  <a:lnTo>
                    <a:pt x="46779" y="57049"/>
                  </a:lnTo>
                  <a:lnTo>
                    <a:pt x="44745" y="56065"/>
                  </a:lnTo>
                  <a:lnTo>
                    <a:pt x="43728" y="54098"/>
                  </a:lnTo>
                  <a:lnTo>
                    <a:pt x="41694" y="54098"/>
                  </a:lnTo>
                  <a:lnTo>
                    <a:pt x="40677" y="55081"/>
                  </a:lnTo>
                  <a:lnTo>
                    <a:pt x="38644" y="56065"/>
                  </a:lnTo>
                  <a:lnTo>
                    <a:pt x="38644" y="60000"/>
                  </a:lnTo>
                  <a:lnTo>
                    <a:pt x="38135" y="60983"/>
                  </a:lnTo>
                  <a:lnTo>
                    <a:pt x="36101" y="59016"/>
                  </a:lnTo>
                  <a:lnTo>
                    <a:pt x="34576" y="56065"/>
                  </a:lnTo>
                  <a:lnTo>
                    <a:pt x="32033" y="56065"/>
                  </a:lnTo>
                  <a:lnTo>
                    <a:pt x="30508" y="56065"/>
                  </a:lnTo>
                  <a:lnTo>
                    <a:pt x="28983" y="60000"/>
                  </a:lnTo>
                  <a:lnTo>
                    <a:pt x="24915" y="60000"/>
                  </a:lnTo>
                  <a:lnTo>
                    <a:pt x="24915" y="64918"/>
                  </a:lnTo>
                  <a:lnTo>
                    <a:pt x="23389" y="64918"/>
                  </a:lnTo>
                  <a:lnTo>
                    <a:pt x="21864" y="65901"/>
                  </a:lnTo>
                  <a:lnTo>
                    <a:pt x="21864" y="69836"/>
                  </a:lnTo>
                  <a:lnTo>
                    <a:pt x="21864" y="70819"/>
                  </a:lnTo>
                  <a:lnTo>
                    <a:pt x="21864" y="73770"/>
                  </a:lnTo>
                  <a:lnTo>
                    <a:pt x="22372" y="76721"/>
                  </a:lnTo>
                  <a:lnTo>
                    <a:pt x="21355" y="77704"/>
                  </a:lnTo>
                  <a:lnTo>
                    <a:pt x="18305" y="79672"/>
                  </a:lnTo>
                  <a:lnTo>
                    <a:pt x="16779" y="81639"/>
                  </a:lnTo>
                  <a:lnTo>
                    <a:pt x="16779" y="86557"/>
                  </a:lnTo>
                  <a:lnTo>
                    <a:pt x="17796" y="91475"/>
                  </a:lnTo>
                  <a:lnTo>
                    <a:pt x="16779" y="92459"/>
                  </a:lnTo>
                  <a:lnTo>
                    <a:pt x="15254" y="92459"/>
                  </a:lnTo>
                  <a:lnTo>
                    <a:pt x="13728" y="92459"/>
                  </a:lnTo>
                  <a:lnTo>
                    <a:pt x="11694" y="89508"/>
                  </a:lnTo>
                  <a:lnTo>
                    <a:pt x="9661" y="87540"/>
                  </a:lnTo>
                  <a:lnTo>
                    <a:pt x="8644" y="88524"/>
                  </a:lnTo>
                  <a:lnTo>
                    <a:pt x="7118" y="91475"/>
                  </a:lnTo>
                  <a:lnTo>
                    <a:pt x="5593" y="92459"/>
                  </a:lnTo>
                  <a:lnTo>
                    <a:pt x="5084" y="95409"/>
                  </a:lnTo>
                  <a:lnTo>
                    <a:pt x="5084" y="98360"/>
                  </a:lnTo>
                  <a:lnTo>
                    <a:pt x="7118" y="100327"/>
                  </a:lnTo>
                  <a:lnTo>
                    <a:pt x="7118" y="102295"/>
                  </a:lnTo>
                  <a:lnTo>
                    <a:pt x="7118" y="105245"/>
                  </a:lnTo>
                  <a:lnTo>
                    <a:pt x="7118" y="110163"/>
                  </a:lnTo>
                  <a:lnTo>
                    <a:pt x="6101" y="113114"/>
                  </a:lnTo>
                  <a:lnTo>
                    <a:pt x="5084" y="114098"/>
                  </a:lnTo>
                  <a:lnTo>
                    <a:pt x="3559" y="114098"/>
                  </a:lnTo>
                  <a:lnTo>
                    <a:pt x="2542" y="115081"/>
                  </a:lnTo>
                  <a:lnTo>
                    <a:pt x="2542" y="115081"/>
                  </a:lnTo>
                  <a:lnTo>
                    <a:pt x="2033" y="115081"/>
                  </a:lnTo>
                  <a:lnTo>
                    <a:pt x="0" y="115081"/>
                  </a:lnTo>
                  <a:lnTo>
                    <a:pt x="0" y="116065"/>
                  </a:lnTo>
                  <a:lnTo>
                    <a:pt x="0" y="119016"/>
                  </a:lnTo>
                  <a:lnTo>
                    <a:pt x="0" y="120000"/>
                  </a:lnTo>
                  <a:lnTo>
                    <a:pt x="1016" y="119016"/>
                  </a:lnTo>
                  <a:lnTo>
                    <a:pt x="26440" y="118032"/>
                  </a:lnTo>
                  <a:lnTo>
                    <a:pt x="25423" y="109180"/>
                  </a:lnTo>
                  <a:lnTo>
                    <a:pt x="72711" y="103278"/>
                  </a:lnTo>
                  <a:lnTo>
                    <a:pt x="97627" y="98360"/>
                  </a:lnTo>
                  <a:lnTo>
                    <a:pt x="100677" y="95409"/>
                  </a:lnTo>
                  <a:lnTo>
                    <a:pt x="102711" y="92459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3" name="Shape 1426">
              <a:extLst>
                <a:ext uri="{FF2B5EF4-FFF2-40B4-BE49-F238E27FC236}">
                  <a16:creationId xmlns:a16="http://schemas.microsoft.com/office/drawing/2014/main" id="{0C5EA8D0-7574-4389-AF89-A52308B6B3F5}"/>
                </a:ext>
              </a:extLst>
            </p:cNvPr>
            <p:cNvSpPr/>
            <p:nvPr/>
          </p:nvSpPr>
          <p:spPr>
            <a:xfrm>
              <a:off x="4253411" y="3551729"/>
              <a:ext cx="846830" cy="7367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2440" y="104796"/>
                  </a:moveTo>
                  <a:cubicBezTo>
                    <a:pt x="112440" y="103167"/>
                    <a:pt x="112440" y="103167"/>
                    <a:pt x="112440" y="103167"/>
                  </a:cubicBezTo>
                  <a:cubicBezTo>
                    <a:pt x="112440" y="102624"/>
                    <a:pt x="112440" y="102624"/>
                    <a:pt x="112440" y="102624"/>
                  </a:cubicBezTo>
                  <a:cubicBezTo>
                    <a:pt x="114330" y="102624"/>
                    <a:pt x="114330" y="102624"/>
                    <a:pt x="114330" y="102624"/>
                  </a:cubicBezTo>
                  <a:cubicBezTo>
                    <a:pt x="114803" y="102624"/>
                    <a:pt x="114803" y="102624"/>
                    <a:pt x="114803" y="102624"/>
                  </a:cubicBezTo>
                  <a:cubicBezTo>
                    <a:pt x="115275" y="102081"/>
                    <a:pt x="115275" y="102081"/>
                    <a:pt x="115275" y="102081"/>
                  </a:cubicBezTo>
                  <a:cubicBezTo>
                    <a:pt x="116220" y="101538"/>
                    <a:pt x="116220" y="101538"/>
                    <a:pt x="116220" y="101538"/>
                  </a:cubicBezTo>
                  <a:cubicBezTo>
                    <a:pt x="117637" y="101538"/>
                    <a:pt x="117637" y="101538"/>
                    <a:pt x="117637" y="101538"/>
                  </a:cubicBezTo>
                  <a:cubicBezTo>
                    <a:pt x="119055" y="100995"/>
                    <a:pt x="119055" y="100995"/>
                    <a:pt x="119055" y="100995"/>
                  </a:cubicBezTo>
                  <a:cubicBezTo>
                    <a:pt x="120000" y="99366"/>
                    <a:pt x="120000" y="99366"/>
                    <a:pt x="120000" y="99366"/>
                  </a:cubicBezTo>
                  <a:cubicBezTo>
                    <a:pt x="120000" y="96108"/>
                    <a:pt x="120000" y="96108"/>
                    <a:pt x="120000" y="96108"/>
                  </a:cubicBezTo>
                  <a:cubicBezTo>
                    <a:pt x="120000" y="93936"/>
                    <a:pt x="120000" y="93936"/>
                    <a:pt x="120000" y="93936"/>
                  </a:cubicBezTo>
                  <a:cubicBezTo>
                    <a:pt x="120000" y="92850"/>
                    <a:pt x="120000" y="92850"/>
                    <a:pt x="120000" y="92850"/>
                  </a:cubicBezTo>
                  <a:cubicBezTo>
                    <a:pt x="118110" y="91221"/>
                    <a:pt x="118110" y="91221"/>
                    <a:pt x="118110" y="91221"/>
                  </a:cubicBezTo>
                  <a:cubicBezTo>
                    <a:pt x="118110" y="89592"/>
                    <a:pt x="118110" y="89592"/>
                    <a:pt x="118110" y="89592"/>
                  </a:cubicBezTo>
                  <a:cubicBezTo>
                    <a:pt x="118582" y="87420"/>
                    <a:pt x="118582" y="87420"/>
                    <a:pt x="118582" y="87420"/>
                  </a:cubicBezTo>
                  <a:cubicBezTo>
                    <a:pt x="116220" y="87420"/>
                    <a:pt x="116220" y="87420"/>
                    <a:pt x="116220" y="87420"/>
                  </a:cubicBezTo>
                  <a:cubicBezTo>
                    <a:pt x="114803" y="90135"/>
                    <a:pt x="114803" y="90135"/>
                    <a:pt x="114803" y="90135"/>
                  </a:cubicBezTo>
                  <a:cubicBezTo>
                    <a:pt x="114803" y="87420"/>
                    <a:pt x="114803" y="87420"/>
                    <a:pt x="114803" y="87420"/>
                  </a:cubicBezTo>
                  <a:cubicBezTo>
                    <a:pt x="112440" y="84705"/>
                    <a:pt x="112440" y="84705"/>
                    <a:pt x="112440" y="84705"/>
                  </a:cubicBezTo>
                  <a:cubicBezTo>
                    <a:pt x="112913" y="82533"/>
                    <a:pt x="112913" y="82533"/>
                    <a:pt x="112913" y="82533"/>
                  </a:cubicBezTo>
                  <a:cubicBezTo>
                    <a:pt x="113385" y="79276"/>
                    <a:pt x="113385" y="79276"/>
                    <a:pt x="113385" y="79276"/>
                  </a:cubicBezTo>
                  <a:cubicBezTo>
                    <a:pt x="111496" y="73303"/>
                    <a:pt x="111496" y="73303"/>
                    <a:pt x="111496" y="73303"/>
                  </a:cubicBezTo>
                  <a:cubicBezTo>
                    <a:pt x="109606" y="71131"/>
                    <a:pt x="109606" y="71131"/>
                    <a:pt x="109606" y="71131"/>
                  </a:cubicBezTo>
                  <a:cubicBezTo>
                    <a:pt x="103464" y="66244"/>
                    <a:pt x="103464" y="66244"/>
                    <a:pt x="103464" y="66244"/>
                  </a:cubicBezTo>
                  <a:cubicBezTo>
                    <a:pt x="102047" y="67330"/>
                    <a:pt x="102047" y="67330"/>
                    <a:pt x="102047" y="67330"/>
                  </a:cubicBezTo>
                  <a:cubicBezTo>
                    <a:pt x="98267" y="64072"/>
                    <a:pt x="98267" y="64072"/>
                    <a:pt x="98267" y="64072"/>
                  </a:cubicBezTo>
                  <a:cubicBezTo>
                    <a:pt x="95433" y="60814"/>
                    <a:pt x="95433" y="60814"/>
                    <a:pt x="95433" y="60814"/>
                  </a:cubicBezTo>
                  <a:cubicBezTo>
                    <a:pt x="95433" y="57556"/>
                    <a:pt x="95433" y="57556"/>
                    <a:pt x="95433" y="57556"/>
                  </a:cubicBezTo>
                  <a:cubicBezTo>
                    <a:pt x="96377" y="54298"/>
                    <a:pt x="96377" y="54298"/>
                    <a:pt x="96377" y="54298"/>
                  </a:cubicBezTo>
                  <a:cubicBezTo>
                    <a:pt x="96850" y="52126"/>
                    <a:pt x="96850" y="52126"/>
                    <a:pt x="96850" y="52126"/>
                  </a:cubicBezTo>
                  <a:cubicBezTo>
                    <a:pt x="97322" y="49411"/>
                    <a:pt x="97322" y="49411"/>
                    <a:pt x="97322" y="49411"/>
                  </a:cubicBezTo>
                  <a:cubicBezTo>
                    <a:pt x="98740" y="45610"/>
                    <a:pt x="98740" y="45610"/>
                    <a:pt x="98740" y="45610"/>
                  </a:cubicBezTo>
                  <a:cubicBezTo>
                    <a:pt x="97322" y="43438"/>
                    <a:pt x="97322" y="43438"/>
                    <a:pt x="97322" y="43438"/>
                  </a:cubicBezTo>
                  <a:cubicBezTo>
                    <a:pt x="95433" y="41266"/>
                    <a:pt x="95433" y="41266"/>
                    <a:pt x="95433" y="41266"/>
                  </a:cubicBezTo>
                  <a:cubicBezTo>
                    <a:pt x="92598" y="41266"/>
                    <a:pt x="92598" y="41266"/>
                    <a:pt x="92598" y="41266"/>
                  </a:cubicBezTo>
                  <a:cubicBezTo>
                    <a:pt x="91181" y="42352"/>
                    <a:pt x="91181" y="42352"/>
                    <a:pt x="91181" y="42352"/>
                  </a:cubicBezTo>
                  <a:cubicBezTo>
                    <a:pt x="90236" y="43981"/>
                    <a:pt x="90236" y="43981"/>
                    <a:pt x="90236" y="43981"/>
                  </a:cubicBezTo>
                  <a:cubicBezTo>
                    <a:pt x="87874" y="41266"/>
                    <a:pt x="87874" y="41266"/>
                    <a:pt x="87874" y="41266"/>
                  </a:cubicBezTo>
                  <a:cubicBezTo>
                    <a:pt x="87874" y="36380"/>
                    <a:pt x="87874" y="36380"/>
                    <a:pt x="87874" y="36380"/>
                  </a:cubicBezTo>
                  <a:cubicBezTo>
                    <a:pt x="85511" y="32579"/>
                    <a:pt x="85511" y="32579"/>
                    <a:pt x="85511" y="32579"/>
                  </a:cubicBezTo>
                  <a:cubicBezTo>
                    <a:pt x="77007" y="24434"/>
                    <a:pt x="77007" y="24434"/>
                    <a:pt x="77007" y="24434"/>
                  </a:cubicBezTo>
                  <a:cubicBezTo>
                    <a:pt x="73700" y="17918"/>
                    <a:pt x="73700" y="17918"/>
                    <a:pt x="73700" y="17918"/>
                  </a:cubicBezTo>
                  <a:cubicBezTo>
                    <a:pt x="73700" y="11945"/>
                    <a:pt x="73700" y="11945"/>
                    <a:pt x="73700" y="11945"/>
                  </a:cubicBezTo>
                  <a:cubicBezTo>
                    <a:pt x="73700" y="5972"/>
                    <a:pt x="73700" y="5972"/>
                    <a:pt x="73700" y="5972"/>
                  </a:cubicBezTo>
                  <a:cubicBezTo>
                    <a:pt x="74645" y="5429"/>
                    <a:pt x="74645" y="5429"/>
                    <a:pt x="74645" y="5429"/>
                  </a:cubicBezTo>
                  <a:cubicBezTo>
                    <a:pt x="68976" y="0"/>
                    <a:pt x="68976" y="0"/>
                    <a:pt x="68976" y="0"/>
                  </a:cubicBezTo>
                  <a:cubicBezTo>
                    <a:pt x="0" y="1085"/>
                    <a:pt x="0" y="1085"/>
                    <a:pt x="0" y="1085"/>
                  </a:cubicBezTo>
                  <a:cubicBezTo>
                    <a:pt x="472" y="2171"/>
                    <a:pt x="472" y="2171"/>
                    <a:pt x="472" y="2171"/>
                  </a:cubicBezTo>
                  <a:cubicBezTo>
                    <a:pt x="1889" y="3257"/>
                    <a:pt x="1889" y="3257"/>
                    <a:pt x="1889" y="3257"/>
                  </a:cubicBezTo>
                  <a:cubicBezTo>
                    <a:pt x="2362" y="5972"/>
                    <a:pt x="2362" y="5972"/>
                    <a:pt x="2362" y="5972"/>
                  </a:cubicBezTo>
                  <a:cubicBezTo>
                    <a:pt x="1417" y="7058"/>
                    <a:pt x="1417" y="7058"/>
                    <a:pt x="1417" y="7058"/>
                  </a:cubicBezTo>
                  <a:cubicBezTo>
                    <a:pt x="2362" y="8687"/>
                    <a:pt x="2362" y="8687"/>
                    <a:pt x="2362" y="8687"/>
                  </a:cubicBezTo>
                  <a:cubicBezTo>
                    <a:pt x="2362" y="8687"/>
                    <a:pt x="1889" y="8687"/>
                    <a:pt x="2362" y="9230"/>
                  </a:cubicBezTo>
                  <a:cubicBezTo>
                    <a:pt x="2834" y="9773"/>
                    <a:pt x="5196" y="10316"/>
                    <a:pt x="5196" y="10316"/>
                  </a:cubicBezTo>
                  <a:cubicBezTo>
                    <a:pt x="5669" y="13574"/>
                    <a:pt x="5669" y="13574"/>
                    <a:pt x="5669" y="13574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6614" y="15746"/>
                    <a:pt x="6614" y="15746"/>
                    <a:pt x="6614" y="15746"/>
                  </a:cubicBezTo>
                  <a:cubicBezTo>
                    <a:pt x="8503" y="19004"/>
                    <a:pt x="8503" y="19004"/>
                    <a:pt x="8503" y="19004"/>
                  </a:cubicBezTo>
                  <a:cubicBezTo>
                    <a:pt x="9448" y="21176"/>
                    <a:pt x="9448" y="21176"/>
                    <a:pt x="9448" y="21176"/>
                  </a:cubicBezTo>
                  <a:cubicBezTo>
                    <a:pt x="13700" y="21176"/>
                    <a:pt x="13700" y="21176"/>
                    <a:pt x="13700" y="21176"/>
                  </a:cubicBezTo>
                  <a:cubicBezTo>
                    <a:pt x="14645" y="21176"/>
                    <a:pt x="14645" y="21176"/>
                    <a:pt x="14645" y="21176"/>
                  </a:cubicBezTo>
                  <a:cubicBezTo>
                    <a:pt x="14645" y="23891"/>
                    <a:pt x="14645" y="23891"/>
                    <a:pt x="14645" y="23891"/>
                  </a:cubicBezTo>
                  <a:cubicBezTo>
                    <a:pt x="13228" y="27149"/>
                    <a:pt x="13228" y="27149"/>
                    <a:pt x="13228" y="27149"/>
                  </a:cubicBezTo>
                  <a:cubicBezTo>
                    <a:pt x="11811" y="29864"/>
                    <a:pt x="11811" y="29864"/>
                    <a:pt x="11811" y="29864"/>
                  </a:cubicBezTo>
                  <a:cubicBezTo>
                    <a:pt x="14645" y="33122"/>
                    <a:pt x="14645" y="33122"/>
                    <a:pt x="14645" y="33122"/>
                  </a:cubicBezTo>
                  <a:cubicBezTo>
                    <a:pt x="15590" y="36380"/>
                    <a:pt x="15590" y="36380"/>
                    <a:pt x="15590" y="36380"/>
                  </a:cubicBezTo>
                  <a:cubicBezTo>
                    <a:pt x="17007" y="37466"/>
                    <a:pt x="17007" y="37466"/>
                    <a:pt x="17007" y="37466"/>
                  </a:cubicBezTo>
                  <a:cubicBezTo>
                    <a:pt x="19842" y="39095"/>
                    <a:pt x="19842" y="39095"/>
                    <a:pt x="19842" y="39095"/>
                  </a:cubicBezTo>
                  <a:cubicBezTo>
                    <a:pt x="19842" y="95565"/>
                    <a:pt x="19842" y="95565"/>
                    <a:pt x="19842" y="95565"/>
                  </a:cubicBezTo>
                  <a:cubicBezTo>
                    <a:pt x="19842" y="109140"/>
                    <a:pt x="19842" y="109140"/>
                    <a:pt x="19842" y="109140"/>
                  </a:cubicBezTo>
                  <a:cubicBezTo>
                    <a:pt x="101574" y="106968"/>
                    <a:pt x="101574" y="106968"/>
                    <a:pt x="101574" y="106968"/>
                  </a:cubicBezTo>
                  <a:cubicBezTo>
                    <a:pt x="102047" y="110226"/>
                    <a:pt x="102047" y="110226"/>
                    <a:pt x="102047" y="110226"/>
                  </a:cubicBezTo>
                  <a:cubicBezTo>
                    <a:pt x="96850" y="120000"/>
                    <a:pt x="96850" y="120000"/>
                    <a:pt x="96850" y="120000"/>
                  </a:cubicBezTo>
                  <a:cubicBezTo>
                    <a:pt x="110078" y="118914"/>
                    <a:pt x="110078" y="118914"/>
                    <a:pt x="110078" y="118914"/>
                  </a:cubicBezTo>
                  <a:cubicBezTo>
                    <a:pt x="110551" y="117285"/>
                    <a:pt x="110551" y="117285"/>
                    <a:pt x="110551" y="117285"/>
                  </a:cubicBezTo>
                  <a:cubicBezTo>
                    <a:pt x="111496" y="115656"/>
                    <a:pt x="111496" y="115656"/>
                    <a:pt x="111496" y="115656"/>
                  </a:cubicBezTo>
                  <a:cubicBezTo>
                    <a:pt x="111496" y="115656"/>
                    <a:pt x="112440" y="115113"/>
                    <a:pt x="111968" y="114570"/>
                  </a:cubicBezTo>
                  <a:cubicBezTo>
                    <a:pt x="111968" y="114027"/>
                    <a:pt x="111023" y="112398"/>
                    <a:pt x="111023" y="112398"/>
                  </a:cubicBezTo>
                  <a:cubicBezTo>
                    <a:pt x="110551" y="111855"/>
                    <a:pt x="110551" y="111855"/>
                    <a:pt x="110551" y="111855"/>
                  </a:cubicBezTo>
                  <a:cubicBezTo>
                    <a:pt x="111023" y="110769"/>
                    <a:pt x="111023" y="110769"/>
                    <a:pt x="111023" y="110769"/>
                  </a:cubicBezTo>
                  <a:cubicBezTo>
                    <a:pt x="111968" y="110226"/>
                    <a:pt x="111968" y="110226"/>
                    <a:pt x="111968" y="110226"/>
                  </a:cubicBezTo>
                  <a:cubicBezTo>
                    <a:pt x="112440" y="108597"/>
                    <a:pt x="112440" y="108597"/>
                    <a:pt x="112440" y="108597"/>
                  </a:cubicBezTo>
                  <a:cubicBezTo>
                    <a:pt x="112440" y="106968"/>
                    <a:pt x="112440" y="106968"/>
                    <a:pt x="112440" y="106968"/>
                  </a:cubicBezTo>
                  <a:cubicBezTo>
                    <a:pt x="112440" y="105339"/>
                    <a:pt x="112440" y="105339"/>
                    <a:pt x="112440" y="105339"/>
                  </a:cubicBezTo>
                  <a:lnTo>
                    <a:pt x="112440" y="10479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4" name="Shape 1427">
              <a:extLst>
                <a:ext uri="{FF2B5EF4-FFF2-40B4-BE49-F238E27FC236}">
                  <a16:creationId xmlns:a16="http://schemas.microsoft.com/office/drawing/2014/main" id="{7C54CCA9-FDF6-45A2-9D22-E09410B1A46D}"/>
                </a:ext>
              </a:extLst>
            </p:cNvPr>
            <p:cNvSpPr/>
            <p:nvPr/>
          </p:nvSpPr>
          <p:spPr>
            <a:xfrm>
              <a:off x="4103736" y="2137351"/>
              <a:ext cx="819261" cy="95342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846" y="69917"/>
                  </a:moveTo>
                  <a:lnTo>
                    <a:pt x="80192" y="66942"/>
                  </a:lnTo>
                  <a:lnTo>
                    <a:pt x="80192" y="55041"/>
                  </a:lnTo>
                  <a:lnTo>
                    <a:pt x="83076" y="53057"/>
                  </a:lnTo>
                  <a:lnTo>
                    <a:pt x="92884" y="45123"/>
                  </a:lnTo>
                  <a:lnTo>
                    <a:pt x="97500" y="39669"/>
                  </a:lnTo>
                  <a:lnTo>
                    <a:pt x="106730" y="34214"/>
                  </a:lnTo>
                  <a:lnTo>
                    <a:pt x="120000" y="27272"/>
                  </a:lnTo>
                  <a:lnTo>
                    <a:pt x="115384" y="26280"/>
                  </a:lnTo>
                  <a:lnTo>
                    <a:pt x="105576" y="25785"/>
                  </a:lnTo>
                  <a:lnTo>
                    <a:pt x="97500" y="24297"/>
                  </a:lnTo>
                  <a:lnTo>
                    <a:pt x="95769" y="25785"/>
                  </a:lnTo>
                  <a:lnTo>
                    <a:pt x="93461" y="27272"/>
                  </a:lnTo>
                  <a:lnTo>
                    <a:pt x="88846" y="27272"/>
                  </a:lnTo>
                  <a:lnTo>
                    <a:pt x="87115" y="25289"/>
                  </a:lnTo>
                  <a:lnTo>
                    <a:pt x="84807" y="23801"/>
                  </a:lnTo>
                  <a:lnTo>
                    <a:pt x="78461" y="22314"/>
                  </a:lnTo>
                  <a:lnTo>
                    <a:pt x="76730" y="22314"/>
                  </a:lnTo>
                  <a:lnTo>
                    <a:pt x="74423" y="21322"/>
                  </a:lnTo>
                  <a:lnTo>
                    <a:pt x="73846" y="20826"/>
                  </a:lnTo>
                  <a:lnTo>
                    <a:pt x="68653" y="20330"/>
                  </a:lnTo>
                  <a:lnTo>
                    <a:pt x="65769" y="17851"/>
                  </a:lnTo>
                  <a:lnTo>
                    <a:pt x="69230" y="19338"/>
                  </a:lnTo>
                  <a:lnTo>
                    <a:pt x="70961" y="17851"/>
                  </a:lnTo>
                  <a:lnTo>
                    <a:pt x="68653" y="17355"/>
                  </a:lnTo>
                  <a:lnTo>
                    <a:pt x="65769" y="17355"/>
                  </a:lnTo>
                  <a:lnTo>
                    <a:pt x="62884" y="17355"/>
                  </a:lnTo>
                  <a:lnTo>
                    <a:pt x="60576" y="17355"/>
                  </a:lnTo>
                  <a:lnTo>
                    <a:pt x="57692" y="17355"/>
                  </a:lnTo>
                  <a:lnTo>
                    <a:pt x="55961" y="19338"/>
                  </a:lnTo>
                  <a:lnTo>
                    <a:pt x="53653" y="19338"/>
                  </a:lnTo>
                  <a:lnTo>
                    <a:pt x="50192" y="16859"/>
                  </a:lnTo>
                  <a:lnTo>
                    <a:pt x="48461" y="16859"/>
                  </a:lnTo>
                  <a:lnTo>
                    <a:pt x="46153" y="16859"/>
                  </a:lnTo>
                  <a:lnTo>
                    <a:pt x="42115" y="15867"/>
                  </a:lnTo>
                  <a:lnTo>
                    <a:pt x="39230" y="11900"/>
                  </a:lnTo>
                  <a:lnTo>
                    <a:pt x="39230" y="11900"/>
                  </a:lnTo>
                  <a:lnTo>
                    <a:pt x="38076" y="9917"/>
                  </a:lnTo>
                  <a:lnTo>
                    <a:pt x="35769" y="9917"/>
                  </a:lnTo>
                  <a:lnTo>
                    <a:pt x="33461" y="9917"/>
                  </a:lnTo>
                  <a:lnTo>
                    <a:pt x="31730" y="9917"/>
                  </a:lnTo>
                  <a:lnTo>
                    <a:pt x="31153" y="7933"/>
                  </a:lnTo>
                  <a:lnTo>
                    <a:pt x="32884" y="5950"/>
                  </a:lnTo>
                  <a:lnTo>
                    <a:pt x="33461" y="3966"/>
                  </a:lnTo>
                  <a:lnTo>
                    <a:pt x="35769" y="2479"/>
                  </a:lnTo>
                  <a:lnTo>
                    <a:pt x="34615" y="991"/>
                  </a:lnTo>
                  <a:lnTo>
                    <a:pt x="34615" y="991"/>
                  </a:lnTo>
                  <a:lnTo>
                    <a:pt x="32307" y="0"/>
                  </a:lnTo>
                  <a:lnTo>
                    <a:pt x="32307" y="4958"/>
                  </a:lnTo>
                  <a:lnTo>
                    <a:pt x="31153" y="5950"/>
                  </a:lnTo>
                  <a:lnTo>
                    <a:pt x="30000" y="7933"/>
                  </a:lnTo>
                  <a:lnTo>
                    <a:pt x="0" y="7933"/>
                  </a:lnTo>
                  <a:lnTo>
                    <a:pt x="576" y="9917"/>
                  </a:lnTo>
                  <a:lnTo>
                    <a:pt x="576" y="11404"/>
                  </a:lnTo>
                  <a:lnTo>
                    <a:pt x="576" y="11900"/>
                  </a:lnTo>
                  <a:lnTo>
                    <a:pt x="2307" y="12892"/>
                  </a:lnTo>
                  <a:lnTo>
                    <a:pt x="2307" y="14876"/>
                  </a:lnTo>
                  <a:lnTo>
                    <a:pt x="1730" y="15371"/>
                  </a:lnTo>
                  <a:lnTo>
                    <a:pt x="576" y="16363"/>
                  </a:lnTo>
                  <a:lnTo>
                    <a:pt x="576" y="16859"/>
                  </a:lnTo>
                  <a:lnTo>
                    <a:pt x="576" y="18842"/>
                  </a:lnTo>
                  <a:lnTo>
                    <a:pt x="1153" y="19834"/>
                  </a:lnTo>
                  <a:lnTo>
                    <a:pt x="1730" y="22314"/>
                  </a:lnTo>
                  <a:lnTo>
                    <a:pt x="576" y="25289"/>
                  </a:lnTo>
                  <a:lnTo>
                    <a:pt x="1730" y="27768"/>
                  </a:lnTo>
                  <a:lnTo>
                    <a:pt x="3461" y="31735"/>
                  </a:lnTo>
                  <a:lnTo>
                    <a:pt x="5192" y="34710"/>
                  </a:lnTo>
                  <a:lnTo>
                    <a:pt x="5192" y="38677"/>
                  </a:lnTo>
                  <a:lnTo>
                    <a:pt x="5769" y="45619"/>
                  </a:lnTo>
                  <a:lnTo>
                    <a:pt x="5769" y="51570"/>
                  </a:lnTo>
                  <a:lnTo>
                    <a:pt x="5769" y="55537"/>
                  </a:lnTo>
                  <a:lnTo>
                    <a:pt x="6923" y="56528"/>
                  </a:lnTo>
                  <a:lnTo>
                    <a:pt x="6923" y="57520"/>
                  </a:lnTo>
                  <a:lnTo>
                    <a:pt x="6923" y="60495"/>
                  </a:lnTo>
                  <a:lnTo>
                    <a:pt x="8653" y="61487"/>
                  </a:lnTo>
                  <a:lnTo>
                    <a:pt x="9807" y="62975"/>
                  </a:lnTo>
                  <a:lnTo>
                    <a:pt x="10384" y="65454"/>
                  </a:lnTo>
                  <a:lnTo>
                    <a:pt x="10384" y="67438"/>
                  </a:lnTo>
                  <a:lnTo>
                    <a:pt x="10384" y="69917"/>
                  </a:lnTo>
                  <a:lnTo>
                    <a:pt x="9230" y="70413"/>
                  </a:lnTo>
                  <a:lnTo>
                    <a:pt x="9230" y="70413"/>
                  </a:lnTo>
                  <a:lnTo>
                    <a:pt x="9807" y="71404"/>
                  </a:lnTo>
                  <a:lnTo>
                    <a:pt x="7500" y="72892"/>
                  </a:lnTo>
                  <a:lnTo>
                    <a:pt x="6346" y="74380"/>
                  </a:lnTo>
                  <a:lnTo>
                    <a:pt x="4615" y="75371"/>
                  </a:lnTo>
                  <a:lnTo>
                    <a:pt x="4615" y="76363"/>
                  </a:lnTo>
                  <a:lnTo>
                    <a:pt x="4615" y="77355"/>
                  </a:lnTo>
                  <a:lnTo>
                    <a:pt x="5192" y="78347"/>
                  </a:lnTo>
                  <a:lnTo>
                    <a:pt x="6923" y="79338"/>
                  </a:lnTo>
                  <a:lnTo>
                    <a:pt x="6923" y="80826"/>
                  </a:lnTo>
                  <a:lnTo>
                    <a:pt x="9807" y="81322"/>
                  </a:lnTo>
                  <a:lnTo>
                    <a:pt x="10384" y="82809"/>
                  </a:lnTo>
                  <a:lnTo>
                    <a:pt x="12115" y="83801"/>
                  </a:lnTo>
                  <a:lnTo>
                    <a:pt x="10384" y="120000"/>
                  </a:lnTo>
                  <a:lnTo>
                    <a:pt x="99230" y="118512"/>
                  </a:lnTo>
                  <a:lnTo>
                    <a:pt x="99807" y="115537"/>
                  </a:lnTo>
                  <a:lnTo>
                    <a:pt x="99230" y="112561"/>
                  </a:lnTo>
                  <a:lnTo>
                    <a:pt x="95769" y="109090"/>
                  </a:lnTo>
                  <a:lnTo>
                    <a:pt x="92307" y="107107"/>
                  </a:lnTo>
                  <a:lnTo>
                    <a:pt x="90576" y="105619"/>
                  </a:lnTo>
                  <a:lnTo>
                    <a:pt x="86538" y="101157"/>
                  </a:lnTo>
                  <a:lnTo>
                    <a:pt x="79615" y="97685"/>
                  </a:lnTo>
                  <a:lnTo>
                    <a:pt x="75000" y="95702"/>
                  </a:lnTo>
                  <a:lnTo>
                    <a:pt x="72115" y="93719"/>
                  </a:lnTo>
                  <a:lnTo>
                    <a:pt x="72692" y="86280"/>
                  </a:lnTo>
                  <a:lnTo>
                    <a:pt x="73846" y="78842"/>
                  </a:lnTo>
                  <a:lnTo>
                    <a:pt x="72692" y="78842"/>
                  </a:lnTo>
                  <a:lnTo>
                    <a:pt x="70384" y="76363"/>
                  </a:lnTo>
                  <a:lnTo>
                    <a:pt x="72692" y="71900"/>
                  </a:lnTo>
                  <a:lnTo>
                    <a:pt x="73846" y="6991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5" name="Shape 1430">
              <a:extLst>
                <a:ext uri="{FF2B5EF4-FFF2-40B4-BE49-F238E27FC236}">
                  <a16:creationId xmlns:a16="http://schemas.microsoft.com/office/drawing/2014/main" id="{3D06052A-1D03-4031-99C5-59E7B8B3C921}"/>
                </a:ext>
              </a:extLst>
            </p:cNvPr>
            <p:cNvSpPr/>
            <p:nvPr/>
          </p:nvSpPr>
          <p:spPr>
            <a:xfrm>
              <a:off x="4856040" y="2417074"/>
              <a:ext cx="957117" cy="9022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666"/>
                  </a:moveTo>
                  <a:cubicBezTo>
                    <a:pt x="836" y="21777"/>
                    <a:pt x="836" y="21777"/>
                    <a:pt x="836" y="21777"/>
                  </a:cubicBezTo>
                  <a:cubicBezTo>
                    <a:pt x="2508" y="21777"/>
                    <a:pt x="2508" y="21777"/>
                    <a:pt x="2508" y="21777"/>
                  </a:cubicBezTo>
                  <a:cubicBezTo>
                    <a:pt x="4599" y="20444"/>
                    <a:pt x="4599" y="20444"/>
                    <a:pt x="4599" y="20444"/>
                  </a:cubicBezTo>
                  <a:cubicBezTo>
                    <a:pt x="5017" y="19555"/>
                    <a:pt x="5017" y="19555"/>
                    <a:pt x="5017" y="19555"/>
                  </a:cubicBezTo>
                  <a:cubicBezTo>
                    <a:pt x="5853" y="17777"/>
                    <a:pt x="5853" y="17777"/>
                    <a:pt x="5853" y="17777"/>
                  </a:cubicBezTo>
                  <a:cubicBezTo>
                    <a:pt x="7108" y="16444"/>
                    <a:pt x="7108" y="16444"/>
                    <a:pt x="7108" y="16444"/>
                  </a:cubicBezTo>
                  <a:cubicBezTo>
                    <a:pt x="8362" y="16000"/>
                    <a:pt x="8362" y="16000"/>
                    <a:pt x="8362" y="16000"/>
                  </a:cubicBezTo>
                  <a:cubicBezTo>
                    <a:pt x="9616" y="16000"/>
                    <a:pt x="9616" y="16000"/>
                    <a:pt x="9616" y="16000"/>
                  </a:cubicBezTo>
                  <a:cubicBezTo>
                    <a:pt x="12125" y="16000"/>
                    <a:pt x="12125" y="16000"/>
                    <a:pt x="12125" y="16000"/>
                  </a:cubicBezTo>
                  <a:cubicBezTo>
                    <a:pt x="13379" y="15111"/>
                    <a:pt x="13379" y="15111"/>
                    <a:pt x="13379" y="15111"/>
                  </a:cubicBezTo>
                  <a:cubicBezTo>
                    <a:pt x="17560" y="12000"/>
                    <a:pt x="17560" y="12000"/>
                    <a:pt x="17560" y="12000"/>
                  </a:cubicBezTo>
                  <a:cubicBezTo>
                    <a:pt x="18815" y="11555"/>
                    <a:pt x="18815" y="11555"/>
                    <a:pt x="18815" y="11555"/>
                  </a:cubicBezTo>
                  <a:cubicBezTo>
                    <a:pt x="20487" y="9777"/>
                    <a:pt x="20487" y="9777"/>
                    <a:pt x="20487" y="9777"/>
                  </a:cubicBezTo>
                  <a:cubicBezTo>
                    <a:pt x="21742" y="7555"/>
                    <a:pt x="21742" y="7555"/>
                    <a:pt x="21742" y="7555"/>
                  </a:cubicBezTo>
                  <a:cubicBezTo>
                    <a:pt x="23414" y="6222"/>
                    <a:pt x="23414" y="6222"/>
                    <a:pt x="23414" y="6222"/>
                  </a:cubicBezTo>
                  <a:cubicBezTo>
                    <a:pt x="25505" y="4000"/>
                    <a:pt x="25505" y="4000"/>
                    <a:pt x="25505" y="4000"/>
                  </a:cubicBezTo>
                  <a:cubicBezTo>
                    <a:pt x="27177" y="1777"/>
                    <a:pt x="27177" y="1777"/>
                    <a:pt x="27177" y="1777"/>
                  </a:cubicBezTo>
                  <a:cubicBezTo>
                    <a:pt x="29268" y="444"/>
                    <a:pt x="29268" y="444"/>
                    <a:pt x="29268" y="444"/>
                  </a:cubicBezTo>
                  <a:cubicBezTo>
                    <a:pt x="32195" y="0"/>
                    <a:pt x="32195" y="0"/>
                    <a:pt x="32195" y="0"/>
                  </a:cubicBezTo>
                  <a:cubicBezTo>
                    <a:pt x="33449" y="0"/>
                    <a:pt x="33449" y="0"/>
                    <a:pt x="33449" y="0"/>
                  </a:cubicBezTo>
                  <a:cubicBezTo>
                    <a:pt x="35540" y="888"/>
                    <a:pt x="35540" y="888"/>
                    <a:pt x="35540" y="888"/>
                  </a:cubicBezTo>
                  <a:cubicBezTo>
                    <a:pt x="34703" y="1333"/>
                    <a:pt x="34703" y="1333"/>
                    <a:pt x="34703" y="1333"/>
                  </a:cubicBezTo>
                  <a:cubicBezTo>
                    <a:pt x="33031" y="2222"/>
                    <a:pt x="33031" y="2222"/>
                    <a:pt x="33031" y="2222"/>
                  </a:cubicBezTo>
                  <a:cubicBezTo>
                    <a:pt x="31358" y="2666"/>
                    <a:pt x="31358" y="2666"/>
                    <a:pt x="31358" y="2666"/>
                  </a:cubicBezTo>
                  <a:cubicBezTo>
                    <a:pt x="31777" y="3555"/>
                    <a:pt x="31777" y="3555"/>
                    <a:pt x="31777" y="3555"/>
                  </a:cubicBezTo>
                  <a:cubicBezTo>
                    <a:pt x="29268" y="6222"/>
                    <a:pt x="29268" y="6222"/>
                    <a:pt x="29268" y="6222"/>
                  </a:cubicBezTo>
                  <a:cubicBezTo>
                    <a:pt x="29268" y="6222"/>
                    <a:pt x="28432" y="6222"/>
                    <a:pt x="28432" y="6666"/>
                  </a:cubicBezTo>
                  <a:cubicBezTo>
                    <a:pt x="28432" y="7111"/>
                    <a:pt x="27177" y="10222"/>
                    <a:pt x="27177" y="10222"/>
                  </a:cubicBezTo>
                  <a:cubicBezTo>
                    <a:pt x="27177" y="8444"/>
                    <a:pt x="27177" y="8444"/>
                    <a:pt x="27177" y="8444"/>
                  </a:cubicBezTo>
                  <a:cubicBezTo>
                    <a:pt x="26341" y="7555"/>
                    <a:pt x="26341" y="7555"/>
                    <a:pt x="26341" y="7555"/>
                  </a:cubicBezTo>
                  <a:cubicBezTo>
                    <a:pt x="25923" y="12000"/>
                    <a:pt x="25923" y="12000"/>
                    <a:pt x="25923" y="12000"/>
                  </a:cubicBezTo>
                  <a:cubicBezTo>
                    <a:pt x="25923" y="14666"/>
                    <a:pt x="25923" y="14666"/>
                    <a:pt x="25923" y="14666"/>
                  </a:cubicBezTo>
                  <a:cubicBezTo>
                    <a:pt x="27177" y="13777"/>
                    <a:pt x="27177" y="13777"/>
                    <a:pt x="27177" y="13777"/>
                  </a:cubicBezTo>
                  <a:cubicBezTo>
                    <a:pt x="28013" y="12888"/>
                    <a:pt x="28013" y="12888"/>
                    <a:pt x="28013" y="12888"/>
                  </a:cubicBezTo>
                  <a:cubicBezTo>
                    <a:pt x="28432" y="12888"/>
                    <a:pt x="28432" y="12888"/>
                    <a:pt x="28432" y="12888"/>
                  </a:cubicBezTo>
                  <a:cubicBezTo>
                    <a:pt x="28850" y="13777"/>
                    <a:pt x="28850" y="13777"/>
                    <a:pt x="28850" y="13777"/>
                  </a:cubicBezTo>
                  <a:cubicBezTo>
                    <a:pt x="30104" y="13777"/>
                    <a:pt x="30104" y="13777"/>
                    <a:pt x="30104" y="13777"/>
                  </a:cubicBezTo>
                  <a:cubicBezTo>
                    <a:pt x="30940" y="13333"/>
                    <a:pt x="30940" y="13333"/>
                    <a:pt x="30940" y="13333"/>
                  </a:cubicBezTo>
                  <a:cubicBezTo>
                    <a:pt x="32195" y="12444"/>
                    <a:pt x="32195" y="12444"/>
                    <a:pt x="32195" y="12444"/>
                  </a:cubicBezTo>
                  <a:cubicBezTo>
                    <a:pt x="34285" y="12888"/>
                    <a:pt x="34285" y="12888"/>
                    <a:pt x="34285" y="12888"/>
                  </a:cubicBezTo>
                  <a:cubicBezTo>
                    <a:pt x="38466" y="15111"/>
                    <a:pt x="38466" y="15111"/>
                    <a:pt x="38466" y="15111"/>
                  </a:cubicBezTo>
                  <a:cubicBezTo>
                    <a:pt x="40975" y="18222"/>
                    <a:pt x="40975" y="18222"/>
                    <a:pt x="40975" y="18222"/>
                  </a:cubicBezTo>
                  <a:cubicBezTo>
                    <a:pt x="42648" y="19555"/>
                    <a:pt x="42648" y="19555"/>
                    <a:pt x="42648" y="19555"/>
                  </a:cubicBezTo>
                  <a:cubicBezTo>
                    <a:pt x="46411" y="20000"/>
                    <a:pt x="46411" y="20000"/>
                    <a:pt x="46411" y="20000"/>
                  </a:cubicBezTo>
                  <a:cubicBezTo>
                    <a:pt x="47665" y="19555"/>
                    <a:pt x="47665" y="19555"/>
                    <a:pt x="47665" y="19555"/>
                  </a:cubicBezTo>
                  <a:cubicBezTo>
                    <a:pt x="50592" y="20444"/>
                    <a:pt x="50592" y="20444"/>
                    <a:pt x="50592" y="20444"/>
                  </a:cubicBezTo>
                  <a:cubicBezTo>
                    <a:pt x="53101" y="21333"/>
                    <a:pt x="53101" y="21333"/>
                    <a:pt x="53101" y="21333"/>
                  </a:cubicBezTo>
                  <a:cubicBezTo>
                    <a:pt x="54355" y="19555"/>
                    <a:pt x="54355" y="19555"/>
                    <a:pt x="54355" y="19555"/>
                  </a:cubicBezTo>
                  <a:cubicBezTo>
                    <a:pt x="56445" y="17333"/>
                    <a:pt x="56445" y="17333"/>
                    <a:pt x="56445" y="17333"/>
                  </a:cubicBezTo>
                  <a:cubicBezTo>
                    <a:pt x="58118" y="15555"/>
                    <a:pt x="58118" y="15555"/>
                    <a:pt x="58118" y="15555"/>
                  </a:cubicBezTo>
                  <a:cubicBezTo>
                    <a:pt x="61881" y="14666"/>
                    <a:pt x="61881" y="14666"/>
                    <a:pt x="61881" y="14666"/>
                  </a:cubicBezTo>
                  <a:cubicBezTo>
                    <a:pt x="64390" y="13777"/>
                    <a:pt x="64390" y="13777"/>
                    <a:pt x="64390" y="13777"/>
                  </a:cubicBezTo>
                  <a:cubicBezTo>
                    <a:pt x="66898" y="13777"/>
                    <a:pt x="66898" y="13777"/>
                    <a:pt x="66898" y="13777"/>
                  </a:cubicBezTo>
                  <a:cubicBezTo>
                    <a:pt x="70662" y="12444"/>
                    <a:pt x="70662" y="12444"/>
                    <a:pt x="70662" y="12444"/>
                  </a:cubicBezTo>
                  <a:cubicBezTo>
                    <a:pt x="73170" y="11555"/>
                    <a:pt x="73170" y="11555"/>
                    <a:pt x="73170" y="11555"/>
                  </a:cubicBezTo>
                  <a:cubicBezTo>
                    <a:pt x="74425" y="12444"/>
                    <a:pt x="74425" y="12444"/>
                    <a:pt x="74425" y="12444"/>
                  </a:cubicBezTo>
                  <a:cubicBezTo>
                    <a:pt x="75261" y="16000"/>
                    <a:pt x="75261" y="16000"/>
                    <a:pt x="75261" y="16000"/>
                  </a:cubicBezTo>
                  <a:cubicBezTo>
                    <a:pt x="79860" y="16888"/>
                    <a:pt x="79860" y="16888"/>
                    <a:pt x="79860" y="16888"/>
                  </a:cubicBezTo>
                  <a:cubicBezTo>
                    <a:pt x="82787" y="16888"/>
                    <a:pt x="82787" y="16888"/>
                    <a:pt x="82787" y="16888"/>
                  </a:cubicBezTo>
                  <a:cubicBezTo>
                    <a:pt x="84878" y="17333"/>
                    <a:pt x="84878" y="17333"/>
                    <a:pt x="84878" y="17333"/>
                  </a:cubicBezTo>
                  <a:cubicBezTo>
                    <a:pt x="86550" y="19555"/>
                    <a:pt x="86550" y="19555"/>
                    <a:pt x="86550" y="19555"/>
                  </a:cubicBezTo>
                  <a:cubicBezTo>
                    <a:pt x="89059" y="22666"/>
                    <a:pt x="89059" y="22666"/>
                    <a:pt x="89059" y="22666"/>
                  </a:cubicBezTo>
                  <a:cubicBezTo>
                    <a:pt x="89895" y="23555"/>
                    <a:pt x="89895" y="23555"/>
                    <a:pt x="89895" y="23555"/>
                  </a:cubicBezTo>
                  <a:cubicBezTo>
                    <a:pt x="89895" y="23555"/>
                    <a:pt x="90313" y="24000"/>
                    <a:pt x="90731" y="24444"/>
                  </a:cubicBezTo>
                  <a:cubicBezTo>
                    <a:pt x="91149" y="24888"/>
                    <a:pt x="91567" y="25777"/>
                    <a:pt x="91567" y="25777"/>
                  </a:cubicBezTo>
                  <a:cubicBezTo>
                    <a:pt x="93658" y="26222"/>
                    <a:pt x="93658" y="26222"/>
                    <a:pt x="93658" y="26222"/>
                  </a:cubicBezTo>
                  <a:cubicBezTo>
                    <a:pt x="93658" y="26222"/>
                    <a:pt x="94494" y="25333"/>
                    <a:pt x="94494" y="25333"/>
                  </a:cubicBezTo>
                  <a:cubicBezTo>
                    <a:pt x="94494" y="24888"/>
                    <a:pt x="96167" y="24000"/>
                    <a:pt x="96167" y="24000"/>
                  </a:cubicBezTo>
                  <a:cubicBezTo>
                    <a:pt x="97003" y="24888"/>
                    <a:pt x="97003" y="24888"/>
                    <a:pt x="97003" y="24888"/>
                  </a:cubicBezTo>
                  <a:cubicBezTo>
                    <a:pt x="97003" y="24888"/>
                    <a:pt x="97839" y="25333"/>
                    <a:pt x="97003" y="25777"/>
                  </a:cubicBezTo>
                  <a:cubicBezTo>
                    <a:pt x="96585" y="25777"/>
                    <a:pt x="96167" y="26666"/>
                    <a:pt x="95749" y="26666"/>
                  </a:cubicBezTo>
                  <a:cubicBezTo>
                    <a:pt x="94912" y="26666"/>
                    <a:pt x="94076" y="26666"/>
                    <a:pt x="94076" y="26666"/>
                  </a:cubicBezTo>
                  <a:cubicBezTo>
                    <a:pt x="92404" y="26666"/>
                    <a:pt x="92404" y="26666"/>
                    <a:pt x="92404" y="26666"/>
                  </a:cubicBezTo>
                  <a:cubicBezTo>
                    <a:pt x="91567" y="27555"/>
                    <a:pt x="91567" y="27555"/>
                    <a:pt x="91567" y="27555"/>
                  </a:cubicBezTo>
                  <a:cubicBezTo>
                    <a:pt x="86968" y="27555"/>
                    <a:pt x="86968" y="27555"/>
                    <a:pt x="86968" y="27555"/>
                  </a:cubicBezTo>
                  <a:cubicBezTo>
                    <a:pt x="85714" y="28000"/>
                    <a:pt x="85714" y="28000"/>
                    <a:pt x="85714" y="28000"/>
                  </a:cubicBezTo>
                  <a:cubicBezTo>
                    <a:pt x="84041" y="27111"/>
                    <a:pt x="84041" y="27111"/>
                    <a:pt x="84041" y="27111"/>
                  </a:cubicBezTo>
                  <a:cubicBezTo>
                    <a:pt x="82369" y="26222"/>
                    <a:pt x="82369" y="26222"/>
                    <a:pt x="82369" y="26222"/>
                  </a:cubicBezTo>
                  <a:cubicBezTo>
                    <a:pt x="80696" y="28444"/>
                    <a:pt x="80696" y="28444"/>
                    <a:pt x="80696" y="28444"/>
                  </a:cubicBezTo>
                  <a:cubicBezTo>
                    <a:pt x="81114" y="29777"/>
                    <a:pt x="81114" y="29777"/>
                    <a:pt x="81114" y="29777"/>
                  </a:cubicBezTo>
                  <a:cubicBezTo>
                    <a:pt x="81114" y="30666"/>
                    <a:pt x="81114" y="30666"/>
                    <a:pt x="81114" y="30666"/>
                  </a:cubicBezTo>
                  <a:cubicBezTo>
                    <a:pt x="81114" y="30666"/>
                    <a:pt x="81114" y="31555"/>
                    <a:pt x="81533" y="31555"/>
                  </a:cubicBezTo>
                  <a:cubicBezTo>
                    <a:pt x="81533" y="31555"/>
                    <a:pt x="81951" y="32000"/>
                    <a:pt x="81951" y="32000"/>
                  </a:cubicBezTo>
                  <a:cubicBezTo>
                    <a:pt x="84041" y="32888"/>
                    <a:pt x="84041" y="32888"/>
                    <a:pt x="84041" y="32888"/>
                  </a:cubicBezTo>
                  <a:cubicBezTo>
                    <a:pt x="84878" y="32000"/>
                    <a:pt x="84878" y="32000"/>
                    <a:pt x="84878" y="32000"/>
                  </a:cubicBezTo>
                  <a:cubicBezTo>
                    <a:pt x="84878" y="32000"/>
                    <a:pt x="83623" y="31111"/>
                    <a:pt x="84041" y="31111"/>
                  </a:cubicBezTo>
                  <a:cubicBezTo>
                    <a:pt x="84459" y="31111"/>
                    <a:pt x="86132" y="32000"/>
                    <a:pt x="86132" y="32000"/>
                  </a:cubicBezTo>
                  <a:cubicBezTo>
                    <a:pt x="86132" y="32000"/>
                    <a:pt x="85714" y="32888"/>
                    <a:pt x="85714" y="32888"/>
                  </a:cubicBezTo>
                  <a:cubicBezTo>
                    <a:pt x="85296" y="33333"/>
                    <a:pt x="85296" y="33333"/>
                    <a:pt x="85296" y="33333"/>
                  </a:cubicBezTo>
                  <a:cubicBezTo>
                    <a:pt x="85714" y="33777"/>
                    <a:pt x="87804" y="34222"/>
                    <a:pt x="87804" y="34222"/>
                  </a:cubicBezTo>
                  <a:cubicBezTo>
                    <a:pt x="88222" y="34222"/>
                    <a:pt x="89477" y="35111"/>
                    <a:pt x="89477" y="35111"/>
                  </a:cubicBezTo>
                  <a:cubicBezTo>
                    <a:pt x="91567" y="36444"/>
                    <a:pt x="91567" y="36444"/>
                    <a:pt x="91567" y="36444"/>
                  </a:cubicBezTo>
                  <a:cubicBezTo>
                    <a:pt x="94494" y="37777"/>
                    <a:pt x="94494" y="37777"/>
                    <a:pt x="94494" y="37777"/>
                  </a:cubicBezTo>
                  <a:cubicBezTo>
                    <a:pt x="97839" y="39111"/>
                    <a:pt x="97839" y="39111"/>
                    <a:pt x="97839" y="39111"/>
                  </a:cubicBezTo>
                  <a:cubicBezTo>
                    <a:pt x="101184" y="42666"/>
                    <a:pt x="101184" y="42666"/>
                    <a:pt x="101184" y="42666"/>
                  </a:cubicBezTo>
                  <a:cubicBezTo>
                    <a:pt x="102857" y="44888"/>
                    <a:pt x="102857" y="44888"/>
                    <a:pt x="102857" y="44888"/>
                  </a:cubicBezTo>
                  <a:cubicBezTo>
                    <a:pt x="102020" y="45777"/>
                    <a:pt x="102020" y="45777"/>
                    <a:pt x="102020" y="45777"/>
                  </a:cubicBezTo>
                  <a:cubicBezTo>
                    <a:pt x="102020" y="45777"/>
                    <a:pt x="101602" y="45777"/>
                    <a:pt x="101602" y="46222"/>
                  </a:cubicBezTo>
                  <a:cubicBezTo>
                    <a:pt x="102020" y="46666"/>
                    <a:pt x="102857" y="48444"/>
                    <a:pt x="102857" y="48444"/>
                  </a:cubicBezTo>
                  <a:cubicBezTo>
                    <a:pt x="102439" y="48888"/>
                    <a:pt x="103275" y="50222"/>
                    <a:pt x="103275" y="50222"/>
                  </a:cubicBezTo>
                  <a:cubicBezTo>
                    <a:pt x="104111" y="55111"/>
                    <a:pt x="104111" y="55111"/>
                    <a:pt x="104111" y="55111"/>
                  </a:cubicBezTo>
                  <a:cubicBezTo>
                    <a:pt x="104529" y="57777"/>
                    <a:pt x="104529" y="57777"/>
                    <a:pt x="104529" y="57777"/>
                  </a:cubicBezTo>
                  <a:cubicBezTo>
                    <a:pt x="104111" y="60444"/>
                    <a:pt x="104111" y="60444"/>
                    <a:pt x="104111" y="60444"/>
                  </a:cubicBezTo>
                  <a:cubicBezTo>
                    <a:pt x="102439" y="62666"/>
                    <a:pt x="102439" y="62666"/>
                    <a:pt x="102439" y="62666"/>
                  </a:cubicBezTo>
                  <a:cubicBezTo>
                    <a:pt x="101184" y="65333"/>
                    <a:pt x="101184" y="65333"/>
                    <a:pt x="101184" y="65333"/>
                  </a:cubicBezTo>
                  <a:cubicBezTo>
                    <a:pt x="101184" y="65333"/>
                    <a:pt x="100348" y="67111"/>
                    <a:pt x="99930" y="67555"/>
                  </a:cubicBezTo>
                  <a:cubicBezTo>
                    <a:pt x="99930" y="67555"/>
                    <a:pt x="98257" y="68888"/>
                    <a:pt x="98257" y="69333"/>
                  </a:cubicBezTo>
                  <a:cubicBezTo>
                    <a:pt x="98257" y="69333"/>
                    <a:pt x="97421" y="71111"/>
                    <a:pt x="97421" y="71111"/>
                  </a:cubicBezTo>
                  <a:cubicBezTo>
                    <a:pt x="97421" y="74666"/>
                    <a:pt x="97421" y="74666"/>
                    <a:pt x="97421" y="74666"/>
                  </a:cubicBezTo>
                  <a:cubicBezTo>
                    <a:pt x="98257" y="75555"/>
                    <a:pt x="98257" y="75555"/>
                    <a:pt x="98257" y="75555"/>
                  </a:cubicBezTo>
                  <a:cubicBezTo>
                    <a:pt x="100348" y="76444"/>
                    <a:pt x="100348" y="76444"/>
                    <a:pt x="100348" y="76444"/>
                  </a:cubicBezTo>
                  <a:cubicBezTo>
                    <a:pt x="101184" y="75555"/>
                    <a:pt x="101184" y="75555"/>
                    <a:pt x="101184" y="75555"/>
                  </a:cubicBezTo>
                  <a:cubicBezTo>
                    <a:pt x="101184" y="75555"/>
                    <a:pt x="102020" y="75111"/>
                    <a:pt x="102020" y="74666"/>
                  </a:cubicBezTo>
                  <a:cubicBezTo>
                    <a:pt x="102439" y="74666"/>
                    <a:pt x="102857" y="73777"/>
                    <a:pt x="102857" y="73777"/>
                  </a:cubicBezTo>
                  <a:cubicBezTo>
                    <a:pt x="102857" y="73777"/>
                    <a:pt x="104111" y="72888"/>
                    <a:pt x="104111" y="72888"/>
                  </a:cubicBezTo>
                  <a:cubicBezTo>
                    <a:pt x="104111" y="72888"/>
                    <a:pt x="104111" y="71555"/>
                    <a:pt x="104111" y="71555"/>
                  </a:cubicBezTo>
                  <a:cubicBezTo>
                    <a:pt x="104111" y="71555"/>
                    <a:pt x="104529" y="69777"/>
                    <a:pt x="104529" y="69777"/>
                  </a:cubicBezTo>
                  <a:cubicBezTo>
                    <a:pt x="104529" y="69777"/>
                    <a:pt x="105365" y="69333"/>
                    <a:pt x="105365" y="69333"/>
                  </a:cubicBezTo>
                  <a:cubicBezTo>
                    <a:pt x="105365" y="68888"/>
                    <a:pt x="106620" y="68000"/>
                    <a:pt x="106620" y="68000"/>
                  </a:cubicBezTo>
                  <a:cubicBezTo>
                    <a:pt x="106620" y="68000"/>
                    <a:pt x="108292" y="66666"/>
                    <a:pt x="108292" y="66666"/>
                  </a:cubicBezTo>
                  <a:cubicBezTo>
                    <a:pt x="108710" y="66666"/>
                    <a:pt x="109547" y="65333"/>
                    <a:pt x="109547" y="65333"/>
                  </a:cubicBezTo>
                  <a:cubicBezTo>
                    <a:pt x="110801" y="65333"/>
                    <a:pt x="110801" y="65333"/>
                    <a:pt x="110801" y="65333"/>
                  </a:cubicBezTo>
                  <a:cubicBezTo>
                    <a:pt x="112473" y="65777"/>
                    <a:pt x="112473" y="65777"/>
                    <a:pt x="112473" y="65777"/>
                  </a:cubicBezTo>
                  <a:cubicBezTo>
                    <a:pt x="114982" y="68444"/>
                    <a:pt x="114982" y="68444"/>
                    <a:pt x="114982" y="68444"/>
                  </a:cubicBezTo>
                  <a:cubicBezTo>
                    <a:pt x="116655" y="72000"/>
                    <a:pt x="116655" y="72000"/>
                    <a:pt x="116655" y="72000"/>
                  </a:cubicBezTo>
                  <a:cubicBezTo>
                    <a:pt x="118327" y="81777"/>
                    <a:pt x="118327" y="81777"/>
                    <a:pt x="118327" y="81777"/>
                  </a:cubicBezTo>
                  <a:cubicBezTo>
                    <a:pt x="119581" y="84000"/>
                    <a:pt x="119581" y="84000"/>
                    <a:pt x="119581" y="84000"/>
                  </a:cubicBezTo>
                  <a:cubicBezTo>
                    <a:pt x="119581" y="85777"/>
                    <a:pt x="119581" y="85777"/>
                    <a:pt x="119581" y="85777"/>
                  </a:cubicBezTo>
                  <a:cubicBezTo>
                    <a:pt x="119581" y="85777"/>
                    <a:pt x="120000" y="87111"/>
                    <a:pt x="120000" y="87555"/>
                  </a:cubicBezTo>
                  <a:cubicBezTo>
                    <a:pt x="120000" y="88000"/>
                    <a:pt x="120000" y="94666"/>
                    <a:pt x="120000" y="94666"/>
                  </a:cubicBezTo>
                  <a:cubicBezTo>
                    <a:pt x="117073" y="94666"/>
                    <a:pt x="117073" y="94666"/>
                    <a:pt x="117073" y="94666"/>
                  </a:cubicBezTo>
                  <a:cubicBezTo>
                    <a:pt x="116236" y="94666"/>
                    <a:pt x="116236" y="94666"/>
                    <a:pt x="116236" y="94666"/>
                  </a:cubicBezTo>
                  <a:cubicBezTo>
                    <a:pt x="116236" y="96000"/>
                    <a:pt x="116236" y="96000"/>
                    <a:pt x="116236" y="96000"/>
                  </a:cubicBezTo>
                  <a:cubicBezTo>
                    <a:pt x="114982" y="97777"/>
                    <a:pt x="114982" y="97777"/>
                    <a:pt x="114982" y="97777"/>
                  </a:cubicBezTo>
                  <a:cubicBezTo>
                    <a:pt x="114564" y="100000"/>
                    <a:pt x="114564" y="100000"/>
                    <a:pt x="114564" y="100000"/>
                  </a:cubicBezTo>
                  <a:cubicBezTo>
                    <a:pt x="113728" y="101777"/>
                    <a:pt x="113728" y="101777"/>
                    <a:pt x="113728" y="101777"/>
                  </a:cubicBezTo>
                  <a:cubicBezTo>
                    <a:pt x="112473" y="103555"/>
                    <a:pt x="112473" y="103555"/>
                    <a:pt x="112473" y="103555"/>
                  </a:cubicBezTo>
                  <a:cubicBezTo>
                    <a:pt x="111219" y="108000"/>
                    <a:pt x="111219" y="108000"/>
                    <a:pt x="111219" y="108000"/>
                  </a:cubicBezTo>
                  <a:cubicBezTo>
                    <a:pt x="111219" y="110666"/>
                    <a:pt x="111219" y="110666"/>
                    <a:pt x="111219" y="110666"/>
                  </a:cubicBezTo>
                  <a:cubicBezTo>
                    <a:pt x="109547" y="112888"/>
                    <a:pt x="109547" y="112888"/>
                    <a:pt x="109547" y="112888"/>
                  </a:cubicBezTo>
                  <a:cubicBezTo>
                    <a:pt x="108292" y="115111"/>
                    <a:pt x="108292" y="115111"/>
                    <a:pt x="108292" y="115111"/>
                  </a:cubicBezTo>
                  <a:cubicBezTo>
                    <a:pt x="89059" y="118666"/>
                    <a:pt x="89059" y="118666"/>
                    <a:pt x="89059" y="118666"/>
                  </a:cubicBezTo>
                  <a:cubicBezTo>
                    <a:pt x="88641" y="117777"/>
                    <a:pt x="88641" y="117777"/>
                    <a:pt x="88641" y="117777"/>
                  </a:cubicBezTo>
                  <a:cubicBezTo>
                    <a:pt x="58954" y="120000"/>
                    <a:pt x="58954" y="120000"/>
                    <a:pt x="58954" y="120000"/>
                  </a:cubicBezTo>
                  <a:cubicBezTo>
                    <a:pt x="61045" y="117777"/>
                    <a:pt x="61045" y="117777"/>
                    <a:pt x="61045" y="117777"/>
                  </a:cubicBezTo>
                  <a:cubicBezTo>
                    <a:pt x="61881" y="116000"/>
                    <a:pt x="61881" y="116000"/>
                    <a:pt x="61881" y="116000"/>
                  </a:cubicBezTo>
                  <a:cubicBezTo>
                    <a:pt x="63554" y="112888"/>
                    <a:pt x="63554" y="112888"/>
                    <a:pt x="63554" y="112888"/>
                  </a:cubicBezTo>
                  <a:cubicBezTo>
                    <a:pt x="65226" y="108888"/>
                    <a:pt x="65226" y="108888"/>
                    <a:pt x="65226" y="108888"/>
                  </a:cubicBezTo>
                  <a:cubicBezTo>
                    <a:pt x="66062" y="104444"/>
                    <a:pt x="66062" y="104444"/>
                    <a:pt x="66062" y="104444"/>
                  </a:cubicBezTo>
                  <a:cubicBezTo>
                    <a:pt x="65644" y="96444"/>
                    <a:pt x="65644" y="96444"/>
                    <a:pt x="65644" y="96444"/>
                  </a:cubicBezTo>
                  <a:cubicBezTo>
                    <a:pt x="65644" y="92888"/>
                    <a:pt x="65644" y="92888"/>
                    <a:pt x="65644" y="92888"/>
                  </a:cubicBezTo>
                  <a:cubicBezTo>
                    <a:pt x="63972" y="90222"/>
                    <a:pt x="63972" y="90222"/>
                    <a:pt x="63972" y="90222"/>
                  </a:cubicBezTo>
                  <a:cubicBezTo>
                    <a:pt x="62299" y="86666"/>
                    <a:pt x="62299" y="86666"/>
                    <a:pt x="62299" y="86666"/>
                  </a:cubicBezTo>
                  <a:cubicBezTo>
                    <a:pt x="60627" y="84888"/>
                    <a:pt x="60627" y="84888"/>
                    <a:pt x="60627" y="84888"/>
                  </a:cubicBezTo>
                  <a:cubicBezTo>
                    <a:pt x="59372" y="81777"/>
                    <a:pt x="59372" y="81777"/>
                    <a:pt x="59372" y="81777"/>
                  </a:cubicBezTo>
                  <a:cubicBezTo>
                    <a:pt x="60209" y="79555"/>
                    <a:pt x="60209" y="79555"/>
                    <a:pt x="60209" y="79555"/>
                  </a:cubicBezTo>
                  <a:cubicBezTo>
                    <a:pt x="61045" y="78666"/>
                    <a:pt x="61045" y="78666"/>
                    <a:pt x="61045" y="78666"/>
                  </a:cubicBezTo>
                  <a:cubicBezTo>
                    <a:pt x="61045" y="76888"/>
                    <a:pt x="61045" y="76888"/>
                    <a:pt x="61045" y="76888"/>
                  </a:cubicBezTo>
                  <a:cubicBezTo>
                    <a:pt x="60209" y="73333"/>
                    <a:pt x="60209" y="73333"/>
                    <a:pt x="60209" y="73333"/>
                  </a:cubicBezTo>
                  <a:cubicBezTo>
                    <a:pt x="58954" y="72000"/>
                    <a:pt x="58954" y="72000"/>
                    <a:pt x="58954" y="72000"/>
                  </a:cubicBezTo>
                  <a:cubicBezTo>
                    <a:pt x="60209" y="71111"/>
                    <a:pt x="60209" y="71111"/>
                    <a:pt x="60209" y="71111"/>
                  </a:cubicBezTo>
                  <a:cubicBezTo>
                    <a:pt x="60627" y="68888"/>
                    <a:pt x="60627" y="68888"/>
                    <a:pt x="60627" y="68888"/>
                  </a:cubicBezTo>
                  <a:cubicBezTo>
                    <a:pt x="61045" y="66666"/>
                    <a:pt x="61045" y="66666"/>
                    <a:pt x="61045" y="66666"/>
                  </a:cubicBezTo>
                  <a:cubicBezTo>
                    <a:pt x="61881" y="65333"/>
                    <a:pt x="61881" y="65333"/>
                    <a:pt x="61881" y="65333"/>
                  </a:cubicBezTo>
                  <a:cubicBezTo>
                    <a:pt x="61881" y="61777"/>
                    <a:pt x="61881" y="61777"/>
                    <a:pt x="61881" y="61777"/>
                  </a:cubicBezTo>
                  <a:cubicBezTo>
                    <a:pt x="61463" y="60000"/>
                    <a:pt x="61463" y="60000"/>
                    <a:pt x="61463" y="60000"/>
                  </a:cubicBezTo>
                  <a:cubicBezTo>
                    <a:pt x="61881" y="57777"/>
                    <a:pt x="61881" y="57777"/>
                    <a:pt x="61881" y="57777"/>
                  </a:cubicBezTo>
                  <a:cubicBezTo>
                    <a:pt x="63135" y="56000"/>
                    <a:pt x="63135" y="56000"/>
                    <a:pt x="63135" y="56000"/>
                  </a:cubicBezTo>
                  <a:cubicBezTo>
                    <a:pt x="63972" y="54222"/>
                    <a:pt x="63972" y="54222"/>
                    <a:pt x="63972" y="54222"/>
                  </a:cubicBezTo>
                  <a:cubicBezTo>
                    <a:pt x="63972" y="52000"/>
                    <a:pt x="63972" y="52000"/>
                    <a:pt x="63972" y="52000"/>
                  </a:cubicBezTo>
                  <a:cubicBezTo>
                    <a:pt x="65644" y="51555"/>
                    <a:pt x="65644" y="51555"/>
                    <a:pt x="65644" y="51555"/>
                  </a:cubicBezTo>
                  <a:cubicBezTo>
                    <a:pt x="68153" y="51555"/>
                    <a:pt x="68153" y="51555"/>
                    <a:pt x="68153" y="51555"/>
                  </a:cubicBezTo>
                  <a:cubicBezTo>
                    <a:pt x="68989" y="48000"/>
                    <a:pt x="68989" y="48000"/>
                    <a:pt x="68989" y="48000"/>
                  </a:cubicBezTo>
                  <a:cubicBezTo>
                    <a:pt x="69407" y="47111"/>
                    <a:pt x="69407" y="47111"/>
                    <a:pt x="69407" y="47111"/>
                  </a:cubicBezTo>
                  <a:cubicBezTo>
                    <a:pt x="70243" y="46666"/>
                    <a:pt x="70243" y="46666"/>
                    <a:pt x="70243" y="46666"/>
                  </a:cubicBezTo>
                  <a:cubicBezTo>
                    <a:pt x="71498" y="50666"/>
                    <a:pt x="71498" y="50666"/>
                    <a:pt x="71498" y="50666"/>
                  </a:cubicBezTo>
                  <a:cubicBezTo>
                    <a:pt x="69825" y="52888"/>
                    <a:pt x="69825" y="52888"/>
                    <a:pt x="69825" y="52888"/>
                  </a:cubicBezTo>
                  <a:cubicBezTo>
                    <a:pt x="69825" y="53777"/>
                    <a:pt x="69825" y="53777"/>
                    <a:pt x="69825" y="53777"/>
                  </a:cubicBezTo>
                  <a:cubicBezTo>
                    <a:pt x="69825" y="53777"/>
                    <a:pt x="70243" y="54222"/>
                    <a:pt x="70662" y="54222"/>
                  </a:cubicBezTo>
                  <a:cubicBezTo>
                    <a:pt x="71080" y="54222"/>
                    <a:pt x="71080" y="54222"/>
                    <a:pt x="71080" y="54222"/>
                  </a:cubicBezTo>
                  <a:cubicBezTo>
                    <a:pt x="71080" y="54222"/>
                    <a:pt x="71916" y="53777"/>
                    <a:pt x="71916" y="53777"/>
                  </a:cubicBezTo>
                  <a:cubicBezTo>
                    <a:pt x="71916" y="53333"/>
                    <a:pt x="72334" y="52000"/>
                    <a:pt x="72334" y="52000"/>
                  </a:cubicBezTo>
                  <a:cubicBezTo>
                    <a:pt x="72752" y="51555"/>
                    <a:pt x="72752" y="51555"/>
                    <a:pt x="72752" y="51555"/>
                  </a:cubicBezTo>
                  <a:cubicBezTo>
                    <a:pt x="73170" y="49333"/>
                    <a:pt x="73170" y="49333"/>
                    <a:pt x="73170" y="49333"/>
                  </a:cubicBezTo>
                  <a:cubicBezTo>
                    <a:pt x="73170" y="48000"/>
                    <a:pt x="73170" y="48000"/>
                    <a:pt x="73170" y="48000"/>
                  </a:cubicBezTo>
                  <a:cubicBezTo>
                    <a:pt x="73170" y="46222"/>
                    <a:pt x="73170" y="46222"/>
                    <a:pt x="73170" y="46222"/>
                  </a:cubicBezTo>
                  <a:cubicBezTo>
                    <a:pt x="73170" y="44444"/>
                    <a:pt x="73170" y="44444"/>
                    <a:pt x="73170" y="44444"/>
                  </a:cubicBezTo>
                  <a:cubicBezTo>
                    <a:pt x="74425" y="42666"/>
                    <a:pt x="74425" y="42666"/>
                    <a:pt x="74425" y="42666"/>
                  </a:cubicBezTo>
                  <a:cubicBezTo>
                    <a:pt x="75261" y="41777"/>
                    <a:pt x="75261" y="41777"/>
                    <a:pt x="75261" y="41777"/>
                  </a:cubicBezTo>
                  <a:cubicBezTo>
                    <a:pt x="77351" y="41333"/>
                    <a:pt x="77351" y="41333"/>
                    <a:pt x="77351" y="41333"/>
                  </a:cubicBezTo>
                  <a:cubicBezTo>
                    <a:pt x="78188" y="40444"/>
                    <a:pt x="78188" y="40444"/>
                    <a:pt x="78188" y="40444"/>
                  </a:cubicBezTo>
                  <a:cubicBezTo>
                    <a:pt x="76515" y="38666"/>
                    <a:pt x="76515" y="38666"/>
                    <a:pt x="76515" y="38666"/>
                  </a:cubicBezTo>
                  <a:cubicBezTo>
                    <a:pt x="76097" y="37333"/>
                    <a:pt x="76097" y="37333"/>
                    <a:pt x="76097" y="37333"/>
                  </a:cubicBezTo>
                  <a:cubicBezTo>
                    <a:pt x="76933" y="36000"/>
                    <a:pt x="76933" y="36000"/>
                    <a:pt x="76933" y="36000"/>
                  </a:cubicBezTo>
                  <a:cubicBezTo>
                    <a:pt x="77770" y="34666"/>
                    <a:pt x="77770" y="34666"/>
                    <a:pt x="77770" y="34666"/>
                  </a:cubicBezTo>
                  <a:cubicBezTo>
                    <a:pt x="78188" y="34222"/>
                    <a:pt x="78188" y="34222"/>
                    <a:pt x="78188" y="34222"/>
                  </a:cubicBezTo>
                  <a:cubicBezTo>
                    <a:pt x="78188" y="33333"/>
                    <a:pt x="78188" y="33333"/>
                    <a:pt x="78188" y="33333"/>
                  </a:cubicBezTo>
                  <a:cubicBezTo>
                    <a:pt x="78606" y="32888"/>
                    <a:pt x="78606" y="32888"/>
                    <a:pt x="78606" y="32888"/>
                  </a:cubicBezTo>
                  <a:cubicBezTo>
                    <a:pt x="78606" y="32888"/>
                    <a:pt x="78606" y="32888"/>
                    <a:pt x="79024" y="32888"/>
                  </a:cubicBezTo>
                  <a:cubicBezTo>
                    <a:pt x="79024" y="32888"/>
                    <a:pt x="80696" y="32444"/>
                    <a:pt x="80696" y="32444"/>
                  </a:cubicBezTo>
                  <a:cubicBezTo>
                    <a:pt x="81533" y="32444"/>
                    <a:pt x="81533" y="32444"/>
                    <a:pt x="81533" y="32444"/>
                  </a:cubicBezTo>
                  <a:cubicBezTo>
                    <a:pt x="80696" y="31111"/>
                    <a:pt x="80696" y="31111"/>
                    <a:pt x="80696" y="31111"/>
                  </a:cubicBezTo>
                  <a:cubicBezTo>
                    <a:pt x="79024" y="29777"/>
                    <a:pt x="79024" y="29777"/>
                    <a:pt x="79024" y="29777"/>
                  </a:cubicBezTo>
                  <a:cubicBezTo>
                    <a:pt x="78188" y="28888"/>
                    <a:pt x="78188" y="28888"/>
                    <a:pt x="78188" y="28888"/>
                  </a:cubicBezTo>
                  <a:cubicBezTo>
                    <a:pt x="76933" y="28000"/>
                    <a:pt x="76933" y="28000"/>
                    <a:pt x="76933" y="28000"/>
                  </a:cubicBezTo>
                  <a:cubicBezTo>
                    <a:pt x="74843" y="27111"/>
                    <a:pt x="74843" y="27111"/>
                    <a:pt x="74843" y="27111"/>
                  </a:cubicBezTo>
                  <a:cubicBezTo>
                    <a:pt x="71080" y="26666"/>
                    <a:pt x="71080" y="26666"/>
                    <a:pt x="71080" y="26666"/>
                  </a:cubicBezTo>
                  <a:cubicBezTo>
                    <a:pt x="68153" y="28444"/>
                    <a:pt x="68153" y="28444"/>
                    <a:pt x="68153" y="28444"/>
                  </a:cubicBezTo>
                  <a:cubicBezTo>
                    <a:pt x="66480" y="30222"/>
                    <a:pt x="66480" y="30222"/>
                    <a:pt x="66480" y="30222"/>
                  </a:cubicBezTo>
                  <a:cubicBezTo>
                    <a:pt x="63554" y="30666"/>
                    <a:pt x="63554" y="30666"/>
                    <a:pt x="63554" y="30666"/>
                  </a:cubicBezTo>
                  <a:cubicBezTo>
                    <a:pt x="60209" y="30666"/>
                    <a:pt x="60209" y="30666"/>
                    <a:pt x="60209" y="30666"/>
                  </a:cubicBezTo>
                  <a:cubicBezTo>
                    <a:pt x="58536" y="32000"/>
                    <a:pt x="58536" y="32000"/>
                    <a:pt x="58536" y="32000"/>
                  </a:cubicBezTo>
                  <a:cubicBezTo>
                    <a:pt x="56445" y="36000"/>
                    <a:pt x="56445" y="36000"/>
                    <a:pt x="56445" y="36000"/>
                  </a:cubicBezTo>
                  <a:cubicBezTo>
                    <a:pt x="53937" y="37777"/>
                    <a:pt x="53937" y="37777"/>
                    <a:pt x="53937" y="37777"/>
                  </a:cubicBezTo>
                  <a:cubicBezTo>
                    <a:pt x="53519" y="37333"/>
                    <a:pt x="53519" y="37333"/>
                    <a:pt x="53519" y="37333"/>
                  </a:cubicBezTo>
                  <a:cubicBezTo>
                    <a:pt x="54355" y="35555"/>
                    <a:pt x="54355" y="35555"/>
                    <a:pt x="54355" y="35555"/>
                  </a:cubicBezTo>
                  <a:cubicBezTo>
                    <a:pt x="55609" y="34222"/>
                    <a:pt x="55609" y="34222"/>
                    <a:pt x="55609" y="34222"/>
                  </a:cubicBezTo>
                  <a:cubicBezTo>
                    <a:pt x="54773" y="32888"/>
                    <a:pt x="54773" y="32888"/>
                    <a:pt x="54773" y="32888"/>
                  </a:cubicBezTo>
                  <a:cubicBezTo>
                    <a:pt x="53101" y="33777"/>
                    <a:pt x="53101" y="33777"/>
                    <a:pt x="53101" y="33777"/>
                  </a:cubicBezTo>
                  <a:cubicBezTo>
                    <a:pt x="52264" y="34222"/>
                    <a:pt x="52264" y="34222"/>
                    <a:pt x="52264" y="34222"/>
                  </a:cubicBezTo>
                  <a:cubicBezTo>
                    <a:pt x="51428" y="36000"/>
                    <a:pt x="51428" y="36000"/>
                    <a:pt x="51428" y="36000"/>
                  </a:cubicBezTo>
                  <a:cubicBezTo>
                    <a:pt x="50592" y="36444"/>
                    <a:pt x="50592" y="36444"/>
                    <a:pt x="50592" y="36444"/>
                  </a:cubicBezTo>
                  <a:cubicBezTo>
                    <a:pt x="50174" y="36444"/>
                    <a:pt x="50174" y="36444"/>
                    <a:pt x="50174" y="36444"/>
                  </a:cubicBezTo>
                  <a:cubicBezTo>
                    <a:pt x="49337" y="33333"/>
                    <a:pt x="49337" y="33333"/>
                    <a:pt x="49337" y="33333"/>
                  </a:cubicBezTo>
                  <a:cubicBezTo>
                    <a:pt x="48919" y="33333"/>
                    <a:pt x="48919" y="33333"/>
                    <a:pt x="48919" y="33333"/>
                  </a:cubicBezTo>
                  <a:cubicBezTo>
                    <a:pt x="48083" y="36000"/>
                    <a:pt x="48083" y="36000"/>
                    <a:pt x="48083" y="36000"/>
                  </a:cubicBezTo>
                  <a:cubicBezTo>
                    <a:pt x="47665" y="37777"/>
                    <a:pt x="47665" y="37777"/>
                    <a:pt x="47665" y="37777"/>
                  </a:cubicBezTo>
                  <a:cubicBezTo>
                    <a:pt x="45993" y="40000"/>
                    <a:pt x="45993" y="40000"/>
                    <a:pt x="45993" y="40000"/>
                  </a:cubicBezTo>
                  <a:cubicBezTo>
                    <a:pt x="44738" y="44888"/>
                    <a:pt x="44738" y="44888"/>
                    <a:pt x="44738" y="44888"/>
                  </a:cubicBezTo>
                  <a:cubicBezTo>
                    <a:pt x="43902" y="47555"/>
                    <a:pt x="43902" y="47555"/>
                    <a:pt x="43902" y="47555"/>
                  </a:cubicBezTo>
                  <a:cubicBezTo>
                    <a:pt x="41393" y="49777"/>
                    <a:pt x="41393" y="49777"/>
                    <a:pt x="41393" y="49777"/>
                  </a:cubicBezTo>
                  <a:cubicBezTo>
                    <a:pt x="40557" y="48000"/>
                    <a:pt x="40557" y="48000"/>
                    <a:pt x="40557" y="48000"/>
                  </a:cubicBezTo>
                  <a:cubicBezTo>
                    <a:pt x="40139" y="44888"/>
                    <a:pt x="40139" y="44888"/>
                    <a:pt x="40139" y="44888"/>
                  </a:cubicBezTo>
                  <a:cubicBezTo>
                    <a:pt x="39721" y="44444"/>
                    <a:pt x="39721" y="44444"/>
                    <a:pt x="39721" y="44444"/>
                  </a:cubicBezTo>
                  <a:cubicBezTo>
                    <a:pt x="38885" y="43111"/>
                    <a:pt x="38885" y="43111"/>
                    <a:pt x="38885" y="43111"/>
                  </a:cubicBezTo>
                  <a:cubicBezTo>
                    <a:pt x="39303" y="41777"/>
                    <a:pt x="39303" y="41777"/>
                    <a:pt x="39303" y="41777"/>
                  </a:cubicBezTo>
                  <a:cubicBezTo>
                    <a:pt x="38885" y="39111"/>
                    <a:pt x="38885" y="39111"/>
                    <a:pt x="38885" y="39111"/>
                  </a:cubicBezTo>
                  <a:cubicBezTo>
                    <a:pt x="37630" y="37777"/>
                    <a:pt x="37630" y="37777"/>
                    <a:pt x="37630" y="37777"/>
                  </a:cubicBezTo>
                  <a:cubicBezTo>
                    <a:pt x="35121" y="36000"/>
                    <a:pt x="35121" y="36000"/>
                    <a:pt x="35121" y="36000"/>
                  </a:cubicBezTo>
                  <a:cubicBezTo>
                    <a:pt x="34285" y="34222"/>
                    <a:pt x="34285" y="34222"/>
                    <a:pt x="34285" y="34222"/>
                  </a:cubicBezTo>
                  <a:cubicBezTo>
                    <a:pt x="31358" y="33777"/>
                    <a:pt x="31358" y="33777"/>
                    <a:pt x="31358" y="33777"/>
                  </a:cubicBezTo>
                  <a:cubicBezTo>
                    <a:pt x="27595" y="33777"/>
                    <a:pt x="27595" y="33777"/>
                    <a:pt x="27595" y="33777"/>
                  </a:cubicBezTo>
                  <a:cubicBezTo>
                    <a:pt x="26759" y="32888"/>
                    <a:pt x="26759" y="32888"/>
                    <a:pt x="26759" y="32888"/>
                  </a:cubicBezTo>
                  <a:cubicBezTo>
                    <a:pt x="24250" y="32888"/>
                    <a:pt x="24250" y="32888"/>
                    <a:pt x="24250" y="32888"/>
                  </a:cubicBezTo>
                  <a:cubicBezTo>
                    <a:pt x="20905" y="32444"/>
                    <a:pt x="20905" y="32444"/>
                    <a:pt x="20905" y="32444"/>
                  </a:cubicBezTo>
                  <a:cubicBezTo>
                    <a:pt x="20487" y="31555"/>
                    <a:pt x="20487" y="31555"/>
                    <a:pt x="20487" y="31555"/>
                  </a:cubicBezTo>
                  <a:cubicBezTo>
                    <a:pt x="17979" y="30222"/>
                    <a:pt x="17979" y="30222"/>
                    <a:pt x="17979" y="30222"/>
                  </a:cubicBezTo>
                  <a:cubicBezTo>
                    <a:pt x="15052" y="29777"/>
                    <a:pt x="15052" y="29777"/>
                    <a:pt x="15052" y="29777"/>
                  </a:cubicBezTo>
                  <a:cubicBezTo>
                    <a:pt x="12125" y="28888"/>
                    <a:pt x="12125" y="28888"/>
                    <a:pt x="12125" y="28888"/>
                  </a:cubicBezTo>
                  <a:cubicBezTo>
                    <a:pt x="8780" y="27555"/>
                    <a:pt x="8780" y="27555"/>
                    <a:pt x="8780" y="27555"/>
                  </a:cubicBezTo>
                  <a:cubicBezTo>
                    <a:pt x="6689" y="26222"/>
                    <a:pt x="6689" y="26222"/>
                    <a:pt x="6689" y="26222"/>
                  </a:cubicBezTo>
                  <a:cubicBezTo>
                    <a:pt x="5017" y="26222"/>
                    <a:pt x="5017" y="26222"/>
                    <a:pt x="5017" y="26222"/>
                  </a:cubicBezTo>
                  <a:cubicBezTo>
                    <a:pt x="4599" y="26222"/>
                    <a:pt x="4599" y="26222"/>
                    <a:pt x="4599" y="26222"/>
                  </a:cubicBezTo>
                  <a:cubicBezTo>
                    <a:pt x="3763" y="25333"/>
                    <a:pt x="3763" y="25333"/>
                    <a:pt x="3763" y="25333"/>
                  </a:cubicBezTo>
                  <a:cubicBezTo>
                    <a:pt x="2926" y="24000"/>
                    <a:pt x="2926" y="24000"/>
                    <a:pt x="2926" y="24000"/>
                  </a:cubicBezTo>
                  <a:cubicBezTo>
                    <a:pt x="0" y="23111"/>
                    <a:pt x="0" y="23111"/>
                    <a:pt x="0" y="23111"/>
                  </a:cubicBezTo>
                  <a:lnTo>
                    <a:pt x="0" y="2266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6" name="Shape 1433">
              <a:extLst>
                <a:ext uri="{FF2B5EF4-FFF2-40B4-BE49-F238E27FC236}">
                  <a16:creationId xmlns:a16="http://schemas.microsoft.com/office/drawing/2014/main" id="{992652FA-649A-465E-A320-D9402374E41C}"/>
                </a:ext>
              </a:extLst>
            </p:cNvPr>
            <p:cNvSpPr/>
            <p:nvPr/>
          </p:nvSpPr>
          <p:spPr>
            <a:xfrm>
              <a:off x="5218404" y="3303526"/>
              <a:ext cx="393873" cy="67764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20000"/>
                  </a:moveTo>
                  <a:lnTo>
                    <a:pt x="6000" y="116511"/>
                  </a:lnTo>
                  <a:lnTo>
                    <a:pt x="15600" y="116511"/>
                  </a:lnTo>
                  <a:lnTo>
                    <a:pt x="19200" y="113720"/>
                  </a:lnTo>
                  <a:lnTo>
                    <a:pt x="22800" y="113720"/>
                  </a:lnTo>
                  <a:lnTo>
                    <a:pt x="28800" y="113720"/>
                  </a:lnTo>
                  <a:lnTo>
                    <a:pt x="32400" y="115813"/>
                  </a:lnTo>
                  <a:lnTo>
                    <a:pt x="37200" y="117209"/>
                  </a:lnTo>
                  <a:lnTo>
                    <a:pt x="38400" y="116511"/>
                  </a:lnTo>
                  <a:lnTo>
                    <a:pt x="38400" y="113720"/>
                  </a:lnTo>
                  <a:lnTo>
                    <a:pt x="43200" y="113023"/>
                  </a:lnTo>
                  <a:lnTo>
                    <a:pt x="45600" y="112325"/>
                  </a:lnTo>
                  <a:lnTo>
                    <a:pt x="50400" y="112325"/>
                  </a:lnTo>
                  <a:lnTo>
                    <a:pt x="52800" y="113720"/>
                  </a:lnTo>
                  <a:lnTo>
                    <a:pt x="57600" y="114418"/>
                  </a:lnTo>
                  <a:lnTo>
                    <a:pt x="58800" y="112325"/>
                  </a:lnTo>
                  <a:lnTo>
                    <a:pt x="58800" y="109534"/>
                  </a:lnTo>
                  <a:lnTo>
                    <a:pt x="62400" y="107441"/>
                  </a:lnTo>
                  <a:lnTo>
                    <a:pt x="63600" y="104651"/>
                  </a:lnTo>
                  <a:lnTo>
                    <a:pt x="66000" y="104651"/>
                  </a:lnTo>
                  <a:lnTo>
                    <a:pt x="67200" y="107441"/>
                  </a:lnTo>
                  <a:lnTo>
                    <a:pt x="70800" y="109534"/>
                  </a:lnTo>
                  <a:lnTo>
                    <a:pt x="72000" y="110232"/>
                  </a:lnTo>
                  <a:lnTo>
                    <a:pt x="79200" y="109534"/>
                  </a:lnTo>
                  <a:lnTo>
                    <a:pt x="81600" y="106744"/>
                  </a:lnTo>
                  <a:lnTo>
                    <a:pt x="81600" y="104651"/>
                  </a:lnTo>
                  <a:lnTo>
                    <a:pt x="85200" y="101162"/>
                  </a:lnTo>
                  <a:lnTo>
                    <a:pt x="88800" y="101162"/>
                  </a:lnTo>
                  <a:lnTo>
                    <a:pt x="91200" y="99767"/>
                  </a:lnTo>
                  <a:lnTo>
                    <a:pt x="93600" y="96976"/>
                  </a:lnTo>
                  <a:lnTo>
                    <a:pt x="96000" y="94186"/>
                  </a:lnTo>
                  <a:lnTo>
                    <a:pt x="96000" y="91395"/>
                  </a:lnTo>
                  <a:lnTo>
                    <a:pt x="97200" y="90000"/>
                  </a:lnTo>
                  <a:lnTo>
                    <a:pt x="97200" y="88604"/>
                  </a:lnTo>
                  <a:lnTo>
                    <a:pt x="98400" y="87906"/>
                  </a:lnTo>
                  <a:lnTo>
                    <a:pt x="108000" y="87209"/>
                  </a:lnTo>
                  <a:lnTo>
                    <a:pt x="112800" y="85813"/>
                  </a:lnTo>
                  <a:lnTo>
                    <a:pt x="117600" y="85813"/>
                  </a:lnTo>
                  <a:lnTo>
                    <a:pt x="120000" y="84418"/>
                  </a:lnTo>
                  <a:lnTo>
                    <a:pt x="118800" y="80232"/>
                  </a:lnTo>
                  <a:lnTo>
                    <a:pt x="120000" y="78837"/>
                  </a:lnTo>
                  <a:lnTo>
                    <a:pt x="117600" y="78139"/>
                  </a:lnTo>
                  <a:lnTo>
                    <a:pt x="116400" y="75348"/>
                  </a:lnTo>
                  <a:lnTo>
                    <a:pt x="118800" y="74651"/>
                  </a:lnTo>
                  <a:lnTo>
                    <a:pt x="105600" y="697"/>
                  </a:lnTo>
                  <a:lnTo>
                    <a:pt x="105600" y="0"/>
                  </a:lnTo>
                  <a:lnTo>
                    <a:pt x="32400" y="2790"/>
                  </a:lnTo>
                  <a:lnTo>
                    <a:pt x="32400" y="3488"/>
                  </a:lnTo>
                  <a:lnTo>
                    <a:pt x="24000" y="6279"/>
                  </a:lnTo>
                  <a:lnTo>
                    <a:pt x="19200" y="8372"/>
                  </a:lnTo>
                  <a:lnTo>
                    <a:pt x="15600" y="9069"/>
                  </a:lnTo>
                  <a:lnTo>
                    <a:pt x="9600" y="8372"/>
                  </a:lnTo>
                  <a:lnTo>
                    <a:pt x="13200" y="71860"/>
                  </a:lnTo>
                  <a:lnTo>
                    <a:pt x="12000" y="73953"/>
                  </a:lnTo>
                  <a:lnTo>
                    <a:pt x="12000" y="76046"/>
                  </a:lnTo>
                  <a:lnTo>
                    <a:pt x="12000" y="78837"/>
                  </a:lnTo>
                  <a:lnTo>
                    <a:pt x="13200" y="81627"/>
                  </a:lnTo>
                  <a:lnTo>
                    <a:pt x="18000" y="86511"/>
                  </a:lnTo>
                  <a:lnTo>
                    <a:pt x="19200" y="90697"/>
                  </a:lnTo>
                  <a:lnTo>
                    <a:pt x="19200" y="93488"/>
                  </a:lnTo>
                  <a:lnTo>
                    <a:pt x="15600" y="94883"/>
                  </a:lnTo>
                  <a:lnTo>
                    <a:pt x="13200" y="97674"/>
                  </a:lnTo>
                  <a:lnTo>
                    <a:pt x="12000" y="101162"/>
                  </a:lnTo>
                  <a:lnTo>
                    <a:pt x="9600" y="102558"/>
                  </a:lnTo>
                  <a:lnTo>
                    <a:pt x="6000" y="104651"/>
                  </a:lnTo>
                  <a:lnTo>
                    <a:pt x="4800" y="108837"/>
                  </a:lnTo>
                  <a:lnTo>
                    <a:pt x="2400" y="109534"/>
                  </a:lnTo>
                  <a:lnTo>
                    <a:pt x="0" y="112325"/>
                  </a:lnTo>
                  <a:lnTo>
                    <a:pt x="0" y="116511"/>
                  </a:lnTo>
                  <a:lnTo>
                    <a:pt x="1200" y="119302"/>
                  </a:lnTo>
                  <a:lnTo>
                    <a:pt x="2400" y="120000"/>
                  </a:lnTo>
                  <a:lnTo>
                    <a:pt x="2400" y="120000"/>
                  </a:lnTo>
                  <a:lnTo>
                    <a:pt x="6000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7" name="Shape 1435">
              <a:extLst>
                <a:ext uri="{FF2B5EF4-FFF2-40B4-BE49-F238E27FC236}">
                  <a16:creationId xmlns:a16="http://schemas.microsoft.com/office/drawing/2014/main" id="{2BC4BBEE-DEDD-4BA5-BBA5-48A9108EE220}"/>
                </a:ext>
              </a:extLst>
            </p:cNvPr>
            <p:cNvSpPr/>
            <p:nvPr/>
          </p:nvSpPr>
          <p:spPr>
            <a:xfrm>
              <a:off x="4151003" y="3019858"/>
              <a:ext cx="771995" cy="5673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81" y="113647"/>
                  </a:moveTo>
                  <a:cubicBezTo>
                    <a:pt x="101818" y="108705"/>
                    <a:pt x="101818" y="108705"/>
                    <a:pt x="101818" y="108705"/>
                  </a:cubicBezTo>
                  <a:cubicBezTo>
                    <a:pt x="103376" y="105882"/>
                    <a:pt x="103376" y="105882"/>
                    <a:pt x="103376" y="105882"/>
                  </a:cubicBezTo>
                  <a:cubicBezTo>
                    <a:pt x="104415" y="105882"/>
                    <a:pt x="104415" y="105882"/>
                    <a:pt x="104415" y="105882"/>
                  </a:cubicBezTo>
                  <a:cubicBezTo>
                    <a:pt x="104935" y="100235"/>
                    <a:pt x="104935" y="100235"/>
                    <a:pt x="104935" y="100235"/>
                  </a:cubicBezTo>
                  <a:cubicBezTo>
                    <a:pt x="107012" y="98117"/>
                    <a:pt x="107012" y="98117"/>
                    <a:pt x="107012" y="98117"/>
                  </a:cubicBezTo>
                  <a:cubicBezTo>
                    <a:pt x="105974" y="96000"/>
                    <a:pt x="105974" y="96000"/>
                    <a:pt x="105974" y="96000"/>
                  </a:cubicBezTo>
                  <a:cubicBezTo>
                    <a:pt x="103896" y="90352"/>
                    <a:pt x="103896" y="90352"/>
                    <a:pt x="103896" y="90352"/>
                  </a:cubicBezTo>
                  <a:cubicBezTo>
                    <a:pt x="103896" y="87529"/>
                    <a:pt x="103896" y="87529"/>
                    <a:pt x="103896" y="87529"/>
                  </a:cubicBezTo>
                  <a:cubicBezTo>
                    <a:pt x="103896" y="84705"/>
                    <a:pt x="103896" y="84705"/>
                    <a:pt x="103896" y="84705"/>
                  </a:cubicBezTo>
                  <a:cubicBezTo>
                    <a:pt x="105974" y="83294"/>
                    <a:pt x="105974" y="83294"/>
                    <a:pt x="105974" y="83294"/>
                  </a:cubicBezTo>
                  <a:cubicBezTo>
                    <a:pt x="109610" y="83294"/>
                    <a:pt x="109610" y="83294"/>
                    <a:pt x="109610" y="83294"/>
                  </a:cubicBezTo>
                  <a:cubicBezTo>
                    <a:pt x="113246" y="81176"/>
                    <a:pt x="113246" y="81176"/>
                    <a:pt x="113246" y="81176"/>
                  </a:cubicBezTo>
                  <a:cubicBezTo>
                    <a:pt x="114285" y="79764"/>
                    <a:pt x="114285" y="79764"/>
                    <a:pt x="114285" y="79764"/>
                  </a:cubicBezTo>
                  <a:cubicBezTo>
                    <a:pt x="115844" y="77647"/>
                    <a:pt x="115844" y="77647"/>
                    <a:pt x="115844" y="77647"/>
                  </a:cubicBezTo>
                  <a:cubicBezTo>
                    <a:pt x="117402" y="71294"/>
                    <a:pt x="117402" y="71294"/>
                    <a:pt x="117402" y="71294"/>
                  </a:cubicBezTo>
                  <a:cubicBezTo>
                    <a:pt x="118961" y="68470"/>
                    <a:pt x="118961" y="68470"/>
                    <a:pt x="118961" y="68470"/>
                  </a:cubicBezTo>
                  <a:cubicBezTo>
                    <a:pt x="119999" y="63529"/>
                    <a:pt x="119999" y="63529"/>
                    <a:pt x="119999" y="63529"/>
                  </a:cubicBezTo>
                  <a:cubicBezTo>
                    <a:pt x="119999" y="61411"/>
                    <a:pt x="119999" y="61411"/>
                    <a:pt x="119999" y="61411"/>
                  </a:cubicBezTo>
                  <a:cubicBezTo>
                    <a:pt x="116883" y="57176"/>
                    <a:pt x="116883" y="57176"/>
                    <a:pt x="116883" y="57176"/>
                  </a:cubicBezTo>
                  <a:cubicBezTo>
                    <a:pt x="113766" y="53647"/>
                    <a:pt x="113766" y="53647"/>
                    <a:pt x="113766" y="53647"/>
                  </a:cubicBezTo>
                  <a:cubicBezTo>
                    <a:pt x="111688" y="50823"/>
                    <a:pt x="111688" y="50823"/>
                    <a:pt x="111688" y="50823"/>
                  </a:cubicBezTo>
                  <a:cubicBezTo>
                    <a:pt x="109610" y="48705"/>
                    <a:pt x="109610" y="48705"/>
                    <a:pt x="109610" y="48705"/>
                  </a:cubicBezTo>
                  <a:cubicBezTo>
                    <a:pt x="109610" y="46588"/>
                    <a:pt x="109610" y="46588"/>
                    <a:pt x="109610" y="46588"/>
                  </a:cubicBezTo>
                  <a:cubicBezTo>
                    <a:pt x="110129" y="44470"/>
                    <a:pt x="110129" y="44470"/>
                    <a:pt x="110129" y="44470"/>
                  </a:cubicBezTo>
                  <a:cubicBezTo>
                    <a:pt x="111168" y="45882"/>
                    <a:pt x="111168" y="45882"/>
                    <a:pt x="111168" y="45882"/>
                  </a:cubicBezTo>
                  <a:cubicBezTo>
                    <a:pt x="109610" y="43058"/>
                    <a:pt x="109610" y="43058"/>
                    <a:pt x="109610" y="43058"/>
                  </a:cubicBezTo>
                  <a:cubicBezTo>
                    <a:pt x="109610" y="43058"/>
                    <a:pt x="107532" y="41647"/>
                    <a:pt x="107012" y="41647"/>
                  </a:cubicBezTo>
                  <a:cubicBezTo>
                    <a:pt x="106493" y="41647"/>
                    <a:pt x="104415" y="38823"/>
                    <a:pt x="104415" y="38823"/>
                  </a:cubicBezTo>
                  <a:cubicBezTo>
                    <a:pt x="101818" y="38823"/>
                    <a:pt x="101818" y="38823"/>
                    <a:pt x="101818" y="38823"/>
                  </a:cubicBezTo>
                  <a:cubicBezTo>
                    <a:pt x="101818" y="35294"/>
                    <a:pt x="101818" y="35294"/>
                    <a:pt x="101818" y="35294"/>
                  </a:cubicBezTo>
                  <a:cubicBezTo>
                    <a:pt x="100779" y="31764"/>
                    <a:pt x="100779" y="31764"/>
                    <a:pt x="100779" y="31764"/>
                  </a:cubicBezTo>
                  <a:cubicBezTo>
                    <a:pt x="100779" y="27529"/>
                    <a:pt x="100779" y="27529"/>
                    <a:pt x="100779" y="27529"/>
                  </a:cubicBezTo>
                  <a:cubicBezTo>
                    <a:pt x="100779" y="24705"/>
                    <a:pt x="100779" y="24705"/>
                    <a:pt x="100779" y="24705"/>
                  </a:cubicBezTo>
                  <a:cubicBezTo>
                    <a:pt x="100779" y="19764"/>
                    <a:pt x="100779" y="19764"/>
                    <a:pt x="100779" y="19764"/>
                  </a:cubicBezTo>
                  <a:cubicBezTo>
                    <a:pt x="99740" y="17647"/>
                    <a:pt x="99740" y="17647"/>
                    <a:pt x="99740" y="17647"/>
                  </a:cubicBezTo>
                  <a:cubicBezTo>
                    <a:pt x="98181" y="12705"/>
                    <a:pt x="98181" y="12705"/>
                    <a:pt x="98181" y="12705"/>
                  </a:cubicBezTo>
                  <a:cubicBezTo>
                    <a:pt x="3636" y="15529"/>
                    <a:pt x="3636" y="15529"/>
                    <a:pt x="3636" y="15529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4155" y="0"/>
                    <a:pt x="4155" y="0"/>
                    <a:pt x="4155" y="0"/>
                  </a:cubicBezTo>
                  <a:cubicBezTo>
                    <a:pt x="3636" y="16235"/>
                    <a:pt x="3636" y="16235"/>
                    <a:pt x="3636" y="16235"/>
                  </a:cubicBezTo>
                  <a:cubicBezTo>
                    <a:pt x="2077" y="16235"/>
                    <a:pt x="2077" y="16235"/>
                    <a:pt x="2077" y="16235"/>
                  </a:cubicBezTo>
                  <a:cubicBezTo>
                    <a:pt x="2077" y="18352"/>
                    <a:pt x="2077" y="18352"/>
                    <a:pt x="2077" y="18352"/>
                  </a:cubicBezTo>
                  <a:cubicBezTo>
                    <a:pt x="1558" y="21882"/>
                    <a:pt x="1558" y="21882"/>
                    <a:pt x="1558" y="21882"/>
                  </a:cubicBezTo>
                  <a:cubicBezTo>
                    <a:pt x="2597" y="22588"/>
                    <a:pt x="2597" y="22588"/>
                    <a:pt x="2597" y="22588"/>
                  </a:cubicBezTo>
                  <a:cubicBezTo>
                    <a:pt x="3636" y="26117"/>
                    <a:pt x="3636" y="26117"/>
                    <a:pt x="3636" y="26117"/>
                  </a:cubicBezTo>
                  <a:cubicBezTo>
                    <a:pt x="3636" y="28941"/>
                    <a:pt x="3636" y="28941"/>
                    <a:pt x="3636" y="28941"/>
                  </a:cubicBezTo>
                  <a:cubicBezTo>
                    <a:pt x="2597" y="29647"/>
                    <a:pt x="2597" y="29647"/>
                    <a:pt x="2597" y="29647"/>
                  </a:cubicBezTo>
                  <a:cubicBezTo>
                    <a:pt x="2077" y="31764"/>
                    <a:pt x="2077" y="31764"/>
                    <a:pt x="2077" y="31764"/>
                  </a:cubicBezTo>
                  <a:cubicBezTo>
                    <a:pt x="2077" y="36705"/>
                    <a:pt x="2077" y="36705"/>
                    <a:pt x="2077" y="36705"/>
                  </a:cubicBezTo>
                  <a:cubicBezTo>
                    <a:pt x="519" y="37411"/>
                    <a:pt x="519" y="37411"/>
                    <a:pt x="519" y="37411"/>
                  </a:cubicBezTo>
                  <a:cubicBezTo>
                    <a:pt x="0" y="39529"/>
                    <a:pt x="0" y="39529"/>
                    <a:pt x="0" y="39529"/>
                  </a:cubicBezTo>
                  <a:cubicBezTo>
                    <a:pt x="0" y="41647"/>
                    <a:pt x="0" y="41647"/>
                    <a:pt x="0" y="41647"/>
                  </a:cubicBezTo>
                  <a:cubicBezTo>
                    <a:pt x="2077" y="43764"/>
                    <a:pt x="2077" y="43764"/>
                    <a:pt x="2077" y="43764"/>
                  </a:cubicBezTo>
                  <a:cubicBezTo>
                    <a:pt x="2077" y="46588"/>
                    <a:pt x="2077" y="46588"/>
                    <a:pt x="2077" y="46588"/>
                  </a:cubicBezTo>
                  <a:cubicBezTo>
                    <a:pt x="2077" y="48705"/>
                    <a:pt x="2077" y="48705"/>
                    <a:pt x="2077" y="48705"/>
                  </a:cubicBezTo>
                  <a:cubicBezTo>
                    <a:pt x="1558" y="47294"/>
                    <a:pt x="1558" y="47294"/>
                    <a:pt x="1558" y="47294"/>
                  </a:cubicBezTo>
                  <a:cubicBezTo>
                    <a:pt x="3116" y="50117"/>
                    <a:pt x="3116" y="50117"/>
                    <a:pt x="3116" y="50117"/>
                  </a:cubicBezTo>
                  <a:cubicBezTo>
                    <a:pt x="4675" y="56470"/>
                    <a:pt x="4675" y="56470"/>
                    <a:pt x="4675" y="56470"/>
                  </a:cubicBezTo>
                  <a:cubicBezTo>
                    <a:pt x="6233" y="60000"/>
                    <a:pt x="6233" y="60000"/>
                    <a:pt x="6233" y="60000"/>
                  </a:cubicBezTo>
                  <a:cubicBezTo>
                    <a:pt x="7272" y="64235"/>
                    <a:pt x="7272" y="64235"/>
                    <a:pt x="7272" y="64235"/>
                  </a:cubicBezTo>
                  <a:cubicBezTo>
                    <a:pt x="8311" y="67764"/>
                    <a:pt x="8311" y="67764"/>
                    <a:pt x="8311" y="67764"/>
                  </a:cubicBezTo>
                  <a:cubicBezTo>
                    <a:pt x="9350" y="69882"/>
                    <a:pt x="9350" y="69882"/>
                    <a:pt x="9350" y="69882"/>
                  </a:cubicBezTo>
                  <a:cubicBezTo>
                    <a:pt x="9870" y="72000"/>
                    <a:pt x="9870" y="72000"/>
                    <a:pt x="9870" y="72000"/>
                  </a:cubicBezTo>
                  <a:cubicBezTo>
                    <a:pt x="10389" y="72705"/>
                    <a:pt x="10389" y="72705"/>
                    <a:pt x="10389" y="72705"/>
                  </a:cubicBezTo>
                  <a:cubicBezTo>
                    <a:pt x="10389" y="73411"/>
                    <a:pt x="10389" y="73411"/>
                    <a:pt x="10389" y="73411"/>
                  </a:cubicBezTo>
                  <a:cubicBezTo>
                    <a:pt x="8831" y="74117"/>
                    <a:pt x="8831" y="74117"/>
                    <a:pt x="8831" y="74117"/>
                  </a:cubicBezTo>
                  <a:cubicBezTo>
                    <a:pt x="9350" y="76941"/>
                    <a:pt x="9350" y="76941"/>
                    <a:pt x="9350" y="76941"/>
                  </a:cubicBezTo>
                  <a:cubicBezTo>
                    <a:pt x="9870" y="80470"/>
                    <a:pt x="9870" y="80470"/>
                    <a:pt x="9870" y="80470"/>
                  </a:cubicBezTo>
                  <a:cubicBezTo>
                    <a:pt x="10389" y="81882"/>
                    <a:pt x="10389" y="81882"/>
                    <a:pt x="10389" y="81882"/>
                  </a:cubicBezTo>
                  <a:cubicBezTo>
                    <a:pt x="11428" y="81882"/>
                    <a:pt x="11428" y="81882"/>
                    <a:pt x="11428" y="81882"/>
                  </a:cubicBezTo>
                  <a:cubicBezTo>
                    <a:pt x="12467" y="83294"/>
                    <a:pt x="12467" y="83294"/>
                    <a:pt x="12467" y="83294"/>
                  </a:cubicBezTo>
                  <a:cubicBezTo>
                    <a:pt x="13506" y="88235"/>
                    <a:pt x="13506" y="88235"/>
                    <a:pt x="13506" y="88235"/>
                  </a:cubicBezTo>
                  <a:cubicBezTo>
                    <a:pt x="13506" y="95294"/>
                    <a:pt x="13506" y="95294"/>
                    <a:pt x="13506" y="95294"/>
                  </a:cubicBezTo>
                  <a:cubicBezTo>
                    <a:pt x="12987" y="98117"/>
                    <a:pt x="12987" y="98117"/>
                    <a:pt x="12987" y="98117"/>
                  </a:cubicBezTo>
                  <a:cubicBezTo>
                    <a:pt x="14025" y="100235"/>
                    <a:pt x="14025" y="100235"/>
                    <a:pt x="14025" y="100235"/>
                  </a:cubicBezTo>
                  <a:cubicBezTo>
                    <a:pt x="14545" y="101647"/>
                    <a:pt x="14545" y="101647"/>
                    <a:pt x="14545" y="101647"/>
                  </a:cubicBezTo>
                  <a:cubicBezTo>
                    <a:pt x="14545" y="108705"/>
                    <a:pt x="14545" y="108705"/>
                    <a:pt x="14545" y="108705"/>
                  </a:cubicBezTo>
                  <a:cubicBezTo>
                    <a:pt x="15584" y="113647"/>
                    <a:pt x="15584" y="113647"/>
                    <a:pt x="15584" y="113647"/>
                  </a:cubicBezTo>
                  <a:cubicBezTo>
                    <a:pt x="15584" y="114352"/>
                    <a:pt x="15584" y="114352"/>
                    <a:pt x="15584" y="114352"/>
                  </a:cubicBezTo>
                  <a:cubicBezTo>
                    <a:pt x="91428" y="112941"/>
                    <a:pt x="91428" y="112941"/>
                    <a:pt x="91428" y="112941"/>
                  </a:cubicBezTo>
                  <a:cubicBezTo>
                    <a:pt x="97662" y="120000"/>
                    <a:pt x="97662" y="120000"/>
                    <a:pt x="97662" y="120000"/>
                  </a:cubicBezTo>
                  <a:cubicBezTo>
                    <a:pt x="98701" y="118588"/>
                    <a:pt x="98701" y="118588"/>
                    <a:pt x="98701" y="118588"/>
                  </a:cubicBezTo>
                  <a:lnTo>
                    <a:pt x="98181" y="113647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98" name="Shape 1436">
              <a:extLst>
                <a:ext uri="{FF2B5EF4-FFF2-40B4-BE49-F238E27FC236}">
                  <a16:creationId xmlns:a16="http://schemas.microsoft.com/office/drawing/2014/main" id="{21C05CF9-125F-40C8-94B7-7B95574637C4}"/>
                </a:ext>
              </a:extLst>
            </p:cNvPr>
            <p:cNvSpPr/>
            <p:nvPr/>
          </p:nvSpPr>
          <p:spPr>
            <a:xfrm>
              <a:off x="637003" y="4922773"/>
              <a:ext cx="1717931" cy="13355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091" y="96637"/>
                  </a:moveTo>
                  <a:lnTo>
                    <a:pt x="47916" y="97699"/>
                  </a:lnTo>
                  <a:lnTo>
                    <a:pt x="49567" y="99115"/>
                  </a:lnTo>
                  <a:lnTo>
                    <a:pt x="48466" y="99469"/>
                  </a:lnTo>
                  <a:lnTo>
                    <a:pt x="47916" y="99469"/>
                  </a:lnTo>
                  <a:lnTo>
                    <a:pt x="46816" y="100531"/>
                  </a:lnTo>
                  <a:lnTo>
                    <a:pt x="46816" y="100884"/>
                  </a:lnTo>
                  <a:lnTo>
                    <a:pt x="46816" y="101946"/>
                  </a:lnTo>
                  <a:lnTo>
                    <a:pt x="47366" y="101946"/>
                  </a:lnTo>
                  <a:lnTo>
                    <a:pt x="48466" y="103716"/>
                  </a:lnTo>
                  <a:lnTo>
                    <a:pt x="48466" y="104424"/>
                  </a:lnTo>
                  <a:lnTo>
                    <a:pt x="47641" y="104778"/>
                  </a:lnTo>
                  <a:lnTo>
                    <a:pt x="47091" y="104778"/>
                  </a:lnTo>
                  <a:lnTo>
                    <a:pt x="46540" y="105132"/>
                  </a:lnTo>
                  <a:lnTo>
                    <a:pt x="46265" y="105132"/>
                  </a:lnTo>
                  <a:lnTo>
                    <a:pt x="45440" y="105840"/>
                  </a:lnTo>
                  <a:lnTo>
                    <a:pt x="45440" y="106902"/>
                  </a:lnTo>
                  <a:lnTo>
                    <a:pt x="45440" y="107256"/>
                  </a:lnTo>
                  <a:lnTo>
                    <a:pt x="44890" y="108318"/>
                  </a:lnTo>
                  <a:lnTo>
                    <a:pt x="44064" y="106548"/>
                  </a:lnTo>
                  <a:lnTo>
                    <a:pt x="44064" y="106902"/>
                  </a:lnTo>
                  <a:lnTo>
                    <a:pt x="43789" y="107610"/>
                  </a:lnTo>
                  <a:lnTo>
                    <a:pt x="42964" y="108672"/>
                  </a:lnTo>
                  <a:lnTo>
                    <a:pt x="42413" y="110088"/>
                  </a:lnTo>
                  <a:lnTo>
                    <a:pt x="42413" y="110442"/>
                  </a:lnTo>
                  <a:lnTo>
                    <a:pt x="42413" y="111858"/>
                  </a:lnTo>
                  <a:lnTo>
                    <a:pt x="39937" y="111858"/>
                  </a:lnTo>
                  <a:lnTo>
                    <a:pt x="41863" y="111150"/>
                  </a:lnTo>
                  <a:lnTo>
                    <a:pt x="42138" y="110442"/>
                  </a:lnTo>
                  <a:lnTo>
                    <a:pt x="42413" y="109734"/>
                  </a:lnTo>
                  <a:lnTo>
                    <a:pt x="42138" y="108672"/>
                  </a:lnTo>
                  <a:lnTo>
                    <a:pt x="41588" y="108318"/>
                  </a:lnTo>
                  <a:lnTo>
                    <a:pt x="41313" y="108318"/>
                  </a:lnTo>
                  <a:lnTo>
                    <a:pt x="40763" y="107610"/>
                  </a:lnTo>
                  <a:lnTo>
                    <a:pt x="40763" y="107256"/>
                  </a:lnTo>
                  <a:lnTo>
                    <a:pt x="40488" y="105132"/>
                  </a:lnTo>
                  <a:lnTo>
                    <a:pt x="41038" y="104424"/>
                  </a:lnTo>
                  <a:lnTo>
                    <a:pt x="41313" y="103716"/>
                  </a:lnTo>
                  <a:lnTo>
                    <a:pt x="42138" y="103008"/>
                  </a:lnTo>
                  <a:lnTo>
                    <a:pt x="42413" y="103362"/>
                  </a:lnTo>
                  <a:lnTo>
                    <a:pt x="43239" y="104424"/>
                  </a:lnTo>
                  <a:lnTo>
                    <a:pt x="43789" y="105840"/>
                  </a:lnTo>
                  <a:lnTo>
                    <a:pt x="43789" y="104424"/>
                  </a:lnTo>
                  <a:lnTo>
                    <a:pt x="43514" y="103008"/>
                  </a:lnTo>
                  <a:lnTo>
                    <a:pt x="42964" y="101946"/>
                  </a:lnTo>
                  <a:lnTo>
                    <a:pt x="43789" y="101592"/>
                  </a:lnTo>
                  <a:lnTo>
                    <a:pt x="44890" y="102300"/>
                  </a:lnTo>
                  <a:lnTo>
                    <a:pt x="45440" y="102300"/>
                  </a:lnTo>
                  <a:lnTo>
                    <a:pt x="45440" y="101592"/>
                  </a:lnTo>
                  <a:lnTo>
                    <a:pt x="45440" y="101238"/>
                  </a:lnTo>
                  <a:lnTo>
                    <a:pt x="45440" y="100531"/>
                  </a:lnTo>
                  <a:lnTo>
                    <a:pt x="45440" y="99469"/>
                  </a:lnTo>
                  <a:lnTo>
                    <a:pt x="45165" y="98761"/>
                  </a:lnTo>
                  <a:lnTo>
                    <a:pt x="46265" y="97699"/>
                  </a:lnTo>
                  <a:close/>
                  <a:moveTo>
                    <a:pt x="8573" y="75044"/>
                  </a:moveTo>
                  <a:lnTo>
                    <a:pt x="9123" y="75044"/>
                  </a:lnTo>
                  <a:lnTo>
                    <a:pt x="9948" y="77168"/>
                  </a:lnTo>
                  <a:lnTo>
                    <a:pt x="9948" y="78230"/>
                  </a:lnTo>
                  <a:lnTo>
                    <a:pt x="9398" y="79291"/>
                  </a:lnTo>
                  <a:lnTo>
                    <a:pt x="8848" y="79291"/>
                  </a:lnTo>
                  <a:lnTo>
                    <a:pt x="8022" y="79291"/>
                  </a:lnTo>
                  <a:lnTo>
                    <a:pt x="6922" y="78230"/>
                  </a:lnTo>
                  <a:lnTo>
                    <a:pt x="5546" y="76814"/>
                  </a:lnTo>
                  <a:lnTo>
                    <a:pt x="6922" y="75752"/>
                  </a:lnTo>
                  <a:lnTo>
                    <a:pt x="7747" y="75752"/>
                  </a:lnTo>
                  <a:close/>
                  <a:moveTo>
                    <a:pt x="692" y="44955"/>
                  </a:moveTo>
                  <a:cubicBezTo>
                    <a:pt x="692" y="44955"/>
                    <a:pt x="692" y="44955"/>
                    <a:pt x="922" y="46162"/>
                  </a:cubicBezTo>
                  <a:cubicBezTo>
                    <a:pt x="922" y="46162"/>
                    <a:pt x="922" y="46162"/>
                    <a:pt x="1384" y="46765"/>
                  </a:cubicBezTo>
                  <a:cubicBezTo>
                    <a:pt x="1384" y="46765"/>
                    <a:pt x="1384" y="46765"/>
                    <a:pt x="2538" y="47066"/>
                  </a:cubicBezTo>
                  <a:cubicBezTo>
                    <a:pt x="2538" y="47066"/>
                    <a:pt x="2538" y="47066"/>
                    <a:pt x="3691" y="47066"/>
                  </a:cubicBezTo>
                  <a:cubicBezTo>
                    <a:pt x="3691" y="47066"/>
                    <a:pt x="3691" y="47066"/>
                    <a:pt x="4384" y="47669"/>
                  </a:cubicBezTo>
                  <a:cubicBezTo>
                    <a:pt x="4384" y="47669"/>
                    <a:pt x="4384" y="47669"/>
                    <a:pt x="4384" y="48574"/>
                  </a:cubicBezTo>
                  <a:cubicBezTo>
                    <a:pt x="4384" y="48574"/>
                    <a:pt x="4384" y="48574"/>
                    <a:pt x="4845" y="49177"/>
                  </a:cubicBezTo>
                  <a:cubicBezTo>
                    <a:pt x="4845" y="49177"/>
                    <a:pt x="4845" y="49177"/>
                    <a:pt x="5768" y="50383"/>
                  </a:cubicBezTo>
                  <a:cubicBezTo>
                    <a:pt x="5768" y="50383"/>
                    <a:pt x="5768" y="50383"/>
                    <a:pt x="6922" y="52494"/>
                  </a:cubicBezTo>
                  <a:cubicBezTo>
                    <a:pt x="6922" y="52494"/>
                    <a:pt x="6922" y="52494"/>
                    <a:pt x="6230" y="52494"/>
                  </a:cubicBezTo>
                  <a:cubicBezTo>
                    <a:pt x="6230" y="52494"/>
                    <a:pt x="6230" y="52494"/>
                    <a:pt x="4845" y="52494"/>
                  </a:cubicBezTo>
                  <a:lnTo>
                    <a:pt x="4614" y="53097"/>
                  </a:lnTo>
                  <a:cubicBezTo>
                    <a:pt x="4614" y="53097"/>
                    <a:pt x="4614" y="53097"/>
                    <a:pt x="3691" y="51891"/>
                  </a:cubicBezTo>
                  <a:cubicBezTo>
                    <a:pt x="3691" y="51891"/>
                    <a:pt x="3691" y="51891"/>
                    <a:pt x="3230" y="50082"/>
                  </a:cubicBezTo>
                  <a:cubicBezTo>
                    <a:pt x="3230" y="50082"/>
                    <a:pt x="3230" y="50082"/>
                    <a:pt x="2999" y="49479"/>
                  </a:cubicBezTo>
                  <a:cubicBezTo>
                    <a:pt x="2999" y="49479"/>
                    <a:pt x="2999" y="49479"/>
                    <a:pt x="2538" y="48875"/>
                  </a:cubicBezTo>
                  <a:cubicBezTo>
                    <a:pt x="2538" y="48875"/>
                    <a:pt x="2538" y="48875"/>
                    <a:pt x="2307" y="48875"/>
                  </a:cubicBezTo>
                  <a:cubicBezTo>
                    <a:pt x="2307" y="48875"/>
                    <a:pt x="2307" y="48875"/>
                    <a:pt x="2076" y="48875"/>
                  </a:cubicBezTo>
                  <a:cubicBezTo>
                    <a:pt x="2076" y="48875"/>
                    <a:pt x="1615" y="48875"/>
                    <a:pt x="1615" y="48875"/>
                  </a:cubicBezTo>
                  <a:cubicBezTo>
                    <a:pt x="1384" y="48574"/>
                    <a:pt x="1384" y="48875"/>
                    <a:pt x="1384" y="48875"/>
                  </a:cubicBezTo>
                  <a:cubicBezTo>
                    <a:pt x="1384" y="48875"/>
                    <a:pt x="1384" y="48875"/>
                    <a:pt x="692" y="48875"/>
                  </a:cubicBezTo>
                  <a:cubicBezTo>
                    <a:pt x="-230" y="48574"/>
                    <a:pt x="461" y="48574"/>
                    <a:pt x="461" y="48574"/>
                  </a:cubicBezTo>
                  <a:cubicBezTo>
                    <a:pt x="230" y="48272"/>
                    <a:pt x="230" y="48272"/>
                    <a:pt x="230" y="47971"/>
                  </a:cubicBezTo>
                  <a:cubicBezTo>
                    <a:pt x="230" y="47971"/>
                    <a:pt x="0" y="47368"/>
                    <a:pt x="0" y="47066"/>
                  </a:cubicBezTo>
                  <a:cubicBezTo>
                    <a:pt x="0" y="47066"/>
                    <a:pt x="0" y="46162"/>
                    <a:pt x="0" y="46162"/>
                  </a:cubicBezTo>
                  <a:cubicBezTo>
                    <a:pt x="0" y="46162"/>
                    <a:pt x="0" y="46162"/>
                    <a:pt x="692" y="44955"/>
                  </a:cubicBezTo>
                  <a:close/>
                  <a:moveTo>
                    <a:pt x="43147" y="0"/>
                  </a:moveTo>
                  <a:cubicBezTo>
                    <a:pt x="43147" y="0"/>
                    <a:pt x="43147" y="0"/>
                    <a:pt x="44079" y="1197"/>
                  </a:cubicBezTo>
                  <a:cubicBezTo>
                    <a:pt x="44079" y="1197"/>
                    <a:pt x="44079" y="1197"/>
                    <a:pt x="44545" y="2094"/>
                  </a:cubicBezTo>
                  <a:cubicBezTo>
                    <a:pt x="44545" y="2094"/>
                    <a:pt x="44545" y="2094"/>
                    <a:pt x="44079" y="2094"/>
                  </a:cubicBezTo>
                  <a:cubicBezTo>
                    <a:pt x="44079" y="2094"/>
                    <a:pt x="44079" y="2094"/>
                    <a:pt x="44079" y="2992"/>
                  </a:cubicBezTo>
                  <a:cubicBezTo>
                    <a:pt x="44079" y="2992"/>
                    <a:pt x="44079" y="2992"/>
                    <a:pt x="44777" y="3591"/>
                  </a:cubicBezTo>
                  <a:cubicBezTo>
                    <a:pt x="44777" y="3591"/>
                    <a:pt x="44777" y="3591"/>
                    <a:pt x="45709" y="3591"/>
                  </a:cubicBezTo>
                  <a:cubicBezTo>
                    <a:pt x="45709" y="3591"/>
                    <a:pt x="45709" y="3591"/>
                    <a:pt x="45709" y="2693"/>
                  </a:cubicBezTo>
                  <a:cubicBezTo>
                    <a:pt x="45709" y="2693"/>
                    <a:pt x="45709" y="2693"/>
                    <a:pt x="46175" y="2094"/>
                  </a:cubicBezTo>
                  <a:cubicBezTo>
                    <a:pt x="46175" y="2094"/>
                    <a:pt x="46175" y="2094"/>
                    <a:pt x="46640" y="2693"/>
                  </a:cubicBezTo>
                  <a:cubicBezTo>
                    <a:pt x="46640" y="2693"/>
                    <a:pt x="46640" y="2693"/>
                    <a:pt x="47339" y="3890"/>
                  </a:cubicBezTo>
                  <a:cubicBezTo>
                    <a:pt x="47339" y="3890"/>
                    <a:pt x="47339" y="3890"/>
                    <a:pt x="48736" y="3591"/>
                  </a:cubicBezTo>
                  <a:cubicBezTo>
                    <a:pt x="48736" y="3591"/>
                    <a:pt x="48736" y="3591"/>
                    <a:pt x="50600" y="4189"/>
                  </a:cubicBezTo>
                  <a:cubicBezTo>
                    <a:pt x="50600" y="4189"/>
                    <a:pt x="50600" y="4189"/>
                    <a:pt x="50600" y="5087"/>
                  </a:cubicBezTo>
                  <a:cubicBezTo>
                    <a:pt x="50600" y="5087"/>
                    <a:pt x="50600" y="5087"/>
                    <a:pt x="51065" y="6284"/>
                  </a:cubicBezTo>
                  <a:cubicBezTo>
                    <a:pt x="51065" y="6284"/>
                    <a:pt x="51065" y="6284"/>
                    <a:pt x="52230" y="7481"/>
                  </a:cubicBezTo>
                  <a:cubicBezTo>
                    <a:pt x="52230" y="7481"/>
                    <a:pt x="52230" y="7481"/>
                    <a:pt x="54791" y="7481"/>
                  </a:cubicBezTo>
                  <a:cubicBezTo>
                    <a:pt x="54791" y="7481"/>
                    <a:pt x="54791" y="7481"/>
                    <a:pt x="55490" y="7481"/>
                  </a:cubicBezTo>
                  <a:cubicBezTo>
                    <a:pt x="55490" y="7481"/>
                    <a:pt x="55490" y="7481"/>
                    <a:pt x="56189" y="6882"/>
                  </a:cubicBezTo>
                  <a:cubicBezTo>
                    <a:pt x="56189" y="6882"/>
                    <a:pt x="56189" y="6882"/>
                    <a:pt x="57120" y="6882"/>
                  </a:cubicBezTo>
                  <a:cubicBezTo>
                    <a:pt x="57120" y="6882"/>
                    <a:pt x="57120" y="6882"/>
                    <a:pt x="58285" y="7780"/>
                  </a:cubicBezTo>
                  <a:cubicBezTo>
                    <a:pt x="58285" y="7780"/>
                    <a:pt x="58285" y="7780"/>
                    <a:pt x="58518" y="8678"/>
                  </a:cubicBezTo>
                  <a:cubicBezTo>
                    <a:pt x="58518" y="8678"/>
                    <a:pt x="58518" y="8678"/>
                    <a:pt x="58518" y="9575"/>
                  </a:cubicBezTo>
                  <a:cubicBezTo>
                    <a:pt x="58518" y="9575"/>
                    <a:pt x="58518" y="9575"/>
                    <a:pt x="58518" y="9725"/>
                  </a:cubicBezTo>
                  <a:lnTo>
                    <a:pt x="58518" y="10174"/>
                  </a:lnTo>
                  <a:cubicBezTo>
                    <a:pt x="58518" y="10174"/>
                    <a:pt x="58518" y="10174"/>
                    <a:pt x="59682" y="9276"/>
                  </a:cubicBezTo>
                  <a:cubicBezTo>
                    <a:pt x="59682" y="9276"/>
                    <a:pt x="59682" y="9276"/>
                    <a:pt x="61079" y="8678"/>
                  </a:cubicBezTo>
                  <a:cubicBezTo>
                    <a:pt x="61079" y="8678"/>
                    <a:pt x="61079" y="8678"/>
                    <a:pt x="62011" y="8678"/>
                  </a:cubicBezTo>
                  <a:cubicBezTo>
                    <a:pt x="62011" y="8678"/>
                    <a:pt x="62011" y="8678"/>
                    <a:pt x="63874" y="9575"/>
                  </a:cubicBezTo>
                  <a:cubicBezTo>
                    <a:pt x="63874" y="9575"/>
                    <a:pt x="63874" y="9575"/>
                    <a:pt x="65504" y="10174"/>
                  </a:cubicBezTo>
                  <a:cubicBezTo>
                    <a:pt x="65504" y="10174"/>
                    <a:pt x="65504" y="10174"/>
                    <a:pt x="67367" y="9575"/>
                  </a:cubicBezTo>
                  <a:cubicBezTo>
                    <a:pt x="67367" y="9575"/>
                    <a:pt x="67367" y="9575"/>
                    <a:pt x="68299" y="8678"/>
                  </a:cubicBezTo>
                  <a:cubicBezTo>
                    <a:pt x="68299" y="8678"/>
                    <a:pt x="68299" y="8678"/>
                    <a:pt x="69230" y="8678"/>
                  </a:cubicBezTo>
                  <a:cubicBezTo>
                    <a:pt x="69230" y="8678"/>
                    <a:pt x="69230" y="8678"/>
                    <a:pt x="69696" y="8678"/>
                  </a:cubicBezTo>
                  <a:cubicBezTo>
                    <a:pt x="69696" y="8678"/>
                    <a:pt x="69696" y="8678"/>
                    <a:pt x="70861" y="10174"/>
                  </a:cubicBezTo>
                  <a:cubicBezTo>
                    <a:pt x="70861" y="10174"/>
                    <a:pt x="70861" y="10174"/>
                    <a:pt x="72025" y="11371"/>
                  </a:cubicBezTo>
                  <a:cubicBezTo>
                    <a:pt x="72025" y="11371"/>
                    <a:pt x="72025" y="11371"/>
                    <a:pt x="74121" y="11670"/>
                  </a:cubicBezTo>
                  <a:lnTo>
                    <a:pt x="75053" y="22144"/>
                  </a:lnTo>
                  <a:cubicBezTo>
                    <a:pt x="75053" y="22144"/>
                    <a:pt x="75053" y="22144"/>
                    <a:pt x="77847" y="48478"/>
                  </a:cubicBezTo>
                  <a:cubicBezTo>
                    <a:pt x="77847" y="48478"/>
                    <a:pt x="77847" y="48478"/>
                    <a:pt x="81108" y="80199"/>
                  </a:cubicBezTo>
                  <a:cubicBezTo>
                    <a:pt x="81108" y="80199"/>
                    <a:pt x="81108" y="80199"/>
                    <a:pt x="81806" y="81995"/>
                  </a:cubicBezTo>
                  <a:cubicBezTo>
                    <a:pt x="81806" y="81995"/>
                    <a:pt x="81806" y="81995"/>
                    <a:pt x="84135" y="81995"/>
                  </a:cubicBezTo>
                  <a:cubicBezTo>
                    <a:pt x="84135" y="81995"/>
                    <a:pt x="84135" y="81995"/>
                    <a:pt x="84601" y="80199"/>
                  </a:cubicBezTo>
                  <a:cubicBezTo>
                    <a:pt x="84601" y="80199"/>
                    <a:pt x="84601" y="80199"/>
                    <a:pt x="86464" y="80199"/>
                  </a:cubicBezTo>
                  <a:cubicBezTo>
                    <a:pt x="86464" y="80199"/>
                    <a:pt x="86464" y="80199"/>
                    <a:pt x="86464" y="81097"/>
                  </a:cubicBezTo>
                  <a:cubicBezTo>
                    <a:pt x="86464" y="81097"/>
                    <a:pt x="86464" y="81097"/>
                    <a:pt x="87163" y="82294"/>
                  </a:cubicBezTo>
                  <a:cubicBezTo>
                    <a:pt x="87163" y="82294"/>
                    <a:pt x="87163" y="82294"/>
                    <a:pt x="90190" y="84987"/>
                  </a:cubicBezTo>
                  <a:cubicBezTo>
                    <a:pt x="90190" y="84987"/>
                    <a:pt x="90190" y="84987"/>
                    <a:pt x="92752" y="88578"/>
                  </a:cubicBezTo>
                  <a:cubicBezTo>
                    <a:pt x="92752" y="88578"/>
                    <a:pt x="92752" y="88578"/>
                    <a:pt x="94149" y="87082"/>
                  </a:cubicBezTo>
                  <a:cubicBezTo>
                    <a:pt x="94149" y="87082"/>
                    <a:pt x="94149" y="87082"/>
                    <a:pt x="95081" y="84089"/>
                  </a:cubicBezTo>
                  <a:cubicBezTo>
                    <a:pt x="95081" y="84089"/>
                    <a:pt x="95081" y="84089"/>
                    <a:pt x="96245" y="82593"/>
                  </a:cubicBezTo>
                  <a:cubicBezTo>
                    <a:pt x="96245" y="82593"/>
                    <a:pt x="96245" y="82593"/>
                    <a:pt x="97410" y="81695"/>
                  </a:cubicBezTo>
                  <a:cubicBezTo>
                    <a:pt x="97410" y="81695"/>
                    <a:pt x="97410" y="81695"/>
                    <a:pt x="99506" y="82892"/>
                  </a:cubicBezTo>
                  <a:cubicBezTo>
                    <a:pt x="99506" y="82892"/>
                    <a:pt x="99506" y="82892"/>
                    <a:pt x="102067" y="85286"/>
                  </a:cubicBezTo>
                  <a:cubicBezTo>
                    <a:pt x="102067" y="85286"/>
                    <a:pt x="102067" y="85286"/>
                    <a:pt x="104629" y="88578"/>
                  </a:cubicBezTo>
                  <a:cubicBezTo>
                    <a:pt x="104629" y="88578"/>
                    <a:pt x="104629" y="88578"/>
                    <a:pt x="106492" y="91271"/>
                  </a:cubicBezTo>
                  <a:cubicBezTo>
                    <a:pt x="106492" y="91271"/>
                    <a:pt x="106492" y="91271"/>
                    <a:pt x="110218" y="96059"/>
                  </a:cubicBezTo>
                  <a:cubicBezTo>
                    <a:pt x="110218" y="96059"/>
                    <a:pt x="110218" y="96059"/>
                    <a:pt x="112547" y="100249"/>
                  </a:cubicBezTo>
                  <a:cubicBezTo>
                    <a:pt x="112547" y="100249"/>
                    <a:pt x="112547" y="100249"/>
                    <a:pt x="113944" y="100548"/>
                  </a:cubicBezTo>
                  <a:cubicBezTo>
                    <a:pt x="113944" y="100548"/>
                    <a:pt x="113944" y="100548"/>
                    <a:pt x="115575" y="100847"/>
                  </a:cubicBezTo>
                  <a:cubicBezTo>
                    <a:pt x="115575" y="100847"/>
                    <a:pt x="115575" y="100847"/>
                    <a:pt x="118369" y="102044"/>
                  </a:cubicBezTo>
                  <a:cubicBezTo>
                    <a:pt x="118369" y="102044"/>
                    <a:pt x="118369" y="102044"/>
                    <a:pt x="119534" y="102942"/>
                  </a:cubicBezTo>
                  <a:cubicBezTo>
                    <a:pt x="119534" y="102942"/>
                    <a:pt x="119534" y="102942"/>
                    <a:pt x="119534" y="104139"/>
                  </a:cubicBezTo>
                  <a:cubicBezTo>
                    <a:pt x="119534" y="104139"/>
                    <a:pt x="119534" y="104139"/>
                    <a:pt x="120000" y="106833"/>
                  </a:cubicBezTo>
                  <a:cubicBezTo>
                    <a:pt x="120000" y="106833"/>
                    <a:pt x="120000" y="106833"/>
                    <a:pt x="120000" y="108029"/>
                  </a:cubicBezTo>
                  <a:cubicBezTo>
                    <a:pt x="120000" y="108029"/>
                    <a:pt x="120000" y="108029"/>
                    <a:pt x="120000" y="109226"/>
                  </a:cubicBezTo>
                  <a:cubicBezTo>
                    <a:pt x="120000" y="109226"/>
                    <a:pt x="120000" y="109226"/>
                    <a:pt x="120000" y="111920"/>
                  </a:cubicBezTo>
                  <a:cubicBezTo>
                    <a:pt x="120000" y="111920"/>
                    <a:pt x="120000" y="111920"/>
                    <a:pt x="119068" y="112817"/>
                  </a:cubicBezTo>
                  <a:cubicBezTo>
                    <a:pt x="119068" y="112817"/>
                    <a:pt x="119068" y="112817"/>
                    <a:pt x="118369" y="111620"/>
                  </a:cubicBezTo>
                  <a:cubicBezTo>
                    <a:pt x="118369" y="111620"/>
                    <a:pt x="118369" y="111620"/>
                    <a:pt x="117671" y="110124"/>
                  </a:cubicBezTo>
                  <a:cubicBezTo>
                    <a:pt x="117671" y="110124"/>
                    <a:pt x="117671" y="110124"/>
                    <a:pt x="116972" y="110723"/>
                  </a:cubicBezTo>
                  <a:cubicBezTo>
                    <a:pt x="116972" y="110723"/>
                    <a:pt x="116972" y="110723"/>
                    <a:pt x="117671" y="112219"/>
                  </a:cubicBezTo>
                  <a:cubicBezTo>
                    <a:pt x="117671" y="112219"/>
                    <a:pt x="117671" y="112219"/>
                    <a:pt x="117205" y="112518"/>
                  </a:cubicBezTo>
                  <a:cubicBezTo>
                    <a:pt x="117205" y="112518"/>
                    <a:pt x="117205" y="112518"/>
                    <a:pt x="116506" y="111920"/>
                  </a:cubicBezTo>
                  <a:cubicBezTo>
                    <a:pt x="116506" y="111920"/>
                    <a:pt x="116506" y="111920"/>
                    <a:pt x="115109" y="111321"/>
                  </a:cubicBezTo>
                  <a:cubicBezTo>
                    <a:pt x="115109" y="111321"/>
                    <a:pt x="115109" y="111321"/>
                    <a:pt x="115109" y="110124"/>
                  </a:cubicBezTo>
                  <a:cubicBezTo>
                    <a:pt x="115109" y="110124"/>
                    <a:pt x="115109" y="110124"/>
                    <a:pt x="114643" y="108628"/>
                  </a:cubicBezTo>
                  <a:cubicBezTo>
                    <a:pt x="114643" y="108628"/>
                    <a:pt x="114643" y="108628"/>
                    <a:pt x="113944" y="108029"/>
                  </a:cubicBezTo>
                  <a:cubicBezTo>
                    <a:pt x="113944" y="108029"/>
                    <a:pt x="113944" y="108029"/>
                    <a:pt x="113479" y="106833"/>
                  </a:cubicBezTo>
                  <a:cubicBezTo>
                    <a:pt x="113479" y="106833"/>
                    <a:pt x="113479" y="106833"/>
                    <a:pt x="111616" y="105037"/>
                  </a:cubicBezTo>
                  <a:cubicBezTo>
                    <a:pt x="111616" y="105037"/>
                    <a:pt x="111616" y="105037"/>
                    <a:pt x="109985" y="105336"/>
                  </a:cubicBezTo>
                  <a:cubicBezTo>
                    <a:pt x="109985" y="105336"/>
                    <a:pt x="109985" y="105336"/>
                    <a:pt x="110451" y="106234"/>
                  </a:cubicBezTo>
                  <a:cubicBezTo>
                    <a:pt x="110451" y="106234"/>
                    <a:pt x="110451" y="106234"/>
                    <a:pt x="110917" y="106833"/>
                  </a:cubicBezTo>
                  <a:cubicBezTo>
                    <a:pt x="110917" y="106833"/>
                    <a:pt x="110917" y="106833"/>
                    <a:pt x="112547" y="108029"/>
                  </a:cubicBezTo>
                  <a:cubicBezTo>
                    <a:pt x="112547" y="108029"/>
                    <a:pt x="112547" y="108029"/>
                    <a:pt x="113479" y="109226"/>
                  </a:cubicBezTo>
                  <a:cubicBezTo>
                    <a:pt x="113479" y="109226"/>
                    <a:pt x="113479" y="109226"/>
                    <a:pt x="113479" y="110124"/>
                  </a:cubicBezTo>
                  <a:cubicBezTo>
                    <a:pt x="113479" y="110124"/>
                    <a:pt x="113479" y="110124"/>
                    <a:pt x="114177" y="111022"/>
                  </a:cubicBezTo>
                  <a:cubicBezTo>
                    <a:pt x="114177" y="111022"/>
                    <a:pt x="114177" y="111022"/>
                    <a:pt x="114643" y="111920"/>
                  </a:cubicBezTo>
                  <a:cubicBezTo>
                    <a:pt x="114643" y="111920"/>
                    <a:pt x="114643" y="111920"/>
                    <a:pt x="115109" y="114015"/>
                  </a:cubicBezTo>
                  <a:cubicBezTo>
                    <a:pt x="115109" y="114015"/>
                    <a:pt x="115109" y="114015"/>
                    <a:pt x="115109" y="114613"/>
                  </a:cubicBezTo>
                  <a:cubicBezTo>
                    <a:pt x="115109" y="114613"/>
                    <a:pt x="115109" y="114613"/>
                    <a:pt x="114410" y="114912"/>
                  </a:cubicBezTo>
                  <a:cubicBezTo>
                    <a:pt x="114410" y="114912"/>
                    <a:pt x="114410" y="114912"/>
                    <a:pt x="113944" y="113416"/>
                  </a:cubicBezTo>
                  <a:cubicBezTo>
                    <a:pt x="113944" y="113416"/>
                    <a:pt x="113944" y="113416"/>
                    <a:pt x="113944" y="114912"/>
                  </a:cubicBezTo>
                  <a:cubicBezTo>
                    <a:pt x="113944" y="114912"/>
                    <a:pt x="113944" y="114912"/>
                    <a:pt x="113479" y="116109"/>
                  </a:cubicBezTo>
                  <a:cubicBezTo>
                    <a:pt x="113479" y="116109"/>
                    <a:pt x="113479" y="116109"/>
                    <a:pt x="112780" y="115810"/>
                  </a:cubicBezTo>
                  <a:cubicBezTo>
                    <a:pt x="112780" y="115810"/>
                    <a:pt x="112780" y="115810"/>
                    <a:pt x="111616" y="114314"/>
                  </a:cubicBezTo>
                  <a:cubicBezTo>
                    <a:pt x="111616" y="114314"/>
                    <a:pt x="111616" y="114314"/>
                    <a:pt x="110451" y="112518"/>
                  </a:cubicBezTo>
                  <a:cubicBezTo>
                    <a:pt x="110451" y="112518"/>
                    <a:pt x="110451" y="112518"/>
                    <a:pt x="109520" y="113117"/>
                  </a:cubicBezTo>
                  <a:cubicBezTo>
                    <a:pt x="109520" y="113117"/>
                    <a:pt x="109520" y="113117"/>
                    <a:pt x="108821" y="113117"/>
                  </a:cubicBezTo>
                  <a:cubicBezTo>
                    <a:pt x="108821" y="113117"/>
                    <a:pt x="108821" y="113117"/>
                    <a:pt x="109287" y="111321"/>
                  </a:cubicBezTo>
                  <a:cubicBezTo>
                    <a:pt x="109287" y="111321"/>
                    <a:pt x="109287" y="111321"/>
                    <a:pt x="110451" y="111022"/>
                  </a:cubicBezTo>
                  <a:cubicBezTo>
                    <a:pt x="110451" y="111022"/>
                    <a:pt x="110451" y="111022"/>
                    <a:pt x="109985" y="109226"/>
                  </a:cubicBezTo>
                  <a:cubicBezTo>
                    <a:pt x="109985" y="109226"/>
                    <a:pt x="109985" y="109226"/>
                    <a:pt x="108588" y="110124"/>
                  </a:cubicBezTo>
                  <a:cubicBezTo>
                    <a:pt x="108588" y="110124"/>
                    <a:pt x="108588" y="110124"/>
                    <a:pt x="109054" y="108329"/>
                  </a:cubicBezTo>
                  <a:cubicBezTo>
                    <a:pt x="109054" y="108329"/>
                    <a:pt x="109054" y="108329"/>
                    <a:pt x="108355" y="107132"/>
                  </a:cubicBezTo>
                  <a:cubicBezTo>
                    <a:pt x="108355" y="107132"/>
                    <a:pt x="108355" y="107132"/>
                    <a:pt x="108122" y="106234"/>
                  </a:cubicBezTo>
                  <a:cubicBezTo>
                    <a:pt x="108122" y="106234"/>
                    <a:pt x="108122" y="106234"/>
                    <a:pt x="108122" y="105336"/>
                  </a:cubicBezTo>
                  <a:cubicBezTo>
                    <a:pt x="108122" y="105336"/>
                    <a:pt x="108122" y="105336"/>
                    <a:pt x="109054" y="103541"/>
                  </a:cubicBezTo>
                  <a:cubicBezTo>
                    <a:pt x="109054" y="103541"/>
                    <a:pt x="109054" y="103541"/>
                    <a:pt x="107889" y="103541"/>
                  </a:cubicBezTo>
                  <a:cubicBezTo>
                    <a:pt x="107889" y="103541"/>
                    <a:pt x="107889" y="103541"/>
                    <a:pt x="107424" y="104139"/>
                  </a:cubicBezTo>
                  <a:cubicBezTo>
                    <a:pt x="107424" y="104139"/>
                    <a:pt x="107424" y="104139"/>
                    <a:pt x="107424" y="104738"/>
                  </a:cubicBezTo>
                  <a:cubicBezTo>
                    <a:pt x="107424" y="104738"/>
                    <a:pt x="107424" y="104738"/>
                    <a:pt x="107424" y="106533"/>
                  </a:cubicBezTo>
                  <a:cubicBezTo>
                    <a:pt x="107424" y="106533"/>
                    <a:pt x="107424" y="106533"/>
                    <a:pt x="106725" y="107132"/>
                  </a:cubicBezTo>
                  <a:cubicBezTo>
                    <a:pt x="106725" y="107132"/>
                    <a:pt x="106725" y="107132"/>
                    <a:pt x="106259" y="107730"/>
                  </a:cubicBezTo>
                  <a:cubicBezTo>
                    <a:pt x="106259" y="107730"/>
                    <a:pt x="106259" y="107132"/>
                    <a:pt x="106259" y="106833"/>
                  </a:cubicBezTo>
                  <a:cubicBezTo>
                    <a:pt x="106259" y="106533"/>
                    <a:pt x="106026" y="105635"/>
                    <a:pt x="106026" y="105635"/>
                  </a:cubicBezTo>
                  <a:cubicBezTo>
                    <a:pt x="106026" y="105635"/>
                    <a:pt x="105794" y="104738"/>
                    <a:pt x="105794" y="104139"/>
                  </a:cubicBezTo>
                  <a:cubicBezTo>
                    <a:pt x="105794" y="103840"/>
                    <a:pt x="105561" y="103241"/>
                    <a:pt x="105561" y="103241"/>
                  </a:cubicBezTo>
                  <a:cubicBezTo>
                    <a:pt x="105561" y="103241"/>
                    <a:pt x="105328" y="102643"/>
                    <a:pt x="105328" y="102344"/>
                  </a:cubicBezTo>
                  <a:cubicBezTo>
                    <a:pt x="105328" y="101745"/>
                    <a:pt x="105328" y="101446"/>
                    <a:pt x="105328" y="101446"/>
                  </a:cubicBezTo>
                  <a:cubicBezTo>
                    <a:pt x="105328" y="101446"/>
                    <a:pt x="105561" y="100847"/>
                    <a:pt x="106026" y="100847"/>
                  </a:cubicBezTo>
                  <a:cubicBezTo>
                    <a:pt x="106259" y="100548"/>
                    <a:pt x="106492" y="99950"/>
                    <a:pt x="106492" y="99950"/>
                  </a:cubicBezTo>
                  <a:cubicBezTo>
                    <a:pt x="106492" y="99950"/>
                    <a:pt x="106492" y="99950"/>
                    <a:pt x="107424" y="98753"/>
                  </a:cubicBezTo>
                  <a:cubicBezTo>
                    <a:pt x="107424" y="98753"/>
                    <a:pt x="107424" y="98753"/>
                    <a:pt x="106492" y="96658"/>
                  </a:cubicBezTo>
                  <a:cubicBezTo>
                    <a:pt x="106492" y="96658"/>
                    <a:pt x="106492" y="96658"/>
                    <a:pt x="106026" y="96957"/>
                  </a:cubicBezTo>
                  <a:cubicBezTo>
                    <a:pt x="106026" y="96957"/>
                    <a:pt x="106026" y="96957"/>
                    <a:pt x="105561" y="98453"/>
                  </a:cubicBezTo>
                  <a:cubicBezTo>
                    <a:pt x="105561" y="98453"/>
                    <a:pt x="105561" y="98453"/>
                    <a:pt x="104629" y="99950"/>
                  </a:cubicBezTo>
                  <a:cubicBezTo>
                    <a:pt x="104629" y="99950"/>
                    <a:pt x="104629" y="99950"/>
                    <a:pt x="103930" y="100548"/>
                  </a:cubicBezTo>
                  <a:cubicBezTo>
                    <a:pt x="103930" y="100548"/>
                    <a:pt x="103930" y="100548"/>
                    <a:pt x="103697" y="101147"/>
                  </a:cubicBezTo>
                  <a:cubicBezTo>
                    <a:pt x="103697" y="101147"/>
                    <a:pt x="103697" y="101147"/>
                    <a:pt x="104163" y="103541"/>
                  </a:cubicBezTo>
                  <a:cubicBezTo>
                    <a:pt x="104163" y="103541"/>
                    <a:pt x="104163" y="103541"/>
                    <a:pt x="105095" y="106833"/>
                  </a:cubicBezTo>
                  <a:cubicBezTo>
                    <a:pt x="105095" y="106833"/>
                    <a:pt x="105095" y="106833"/>
                    <a:pt x="104163" y="106533"/>
                  </a:cubicBezTo>
                  <a:cubicBezTo>
                    <a:pt x="104163" y="106533"/>
                    <a:pt x="104163" y="106533"/>
                    <a:pt x="102766" y="102942"/>
                  </a:cubicBezTo>
                  <a:cubicBezTo>
                    <a:pt x="102766" y="102942"/>
                    <a:pt x="102766" y="102942"/>
                    <a:pt x="101136" y="99950"/>
                  </a:cubicBezTo>
                  <a:cubicBezTo>
                    <a:pt x="101136" y="99950"/>
                    <a:pt x="101136" y="99950"/>
                    <a:pt x="100670" y="101745"/>
                  </a:cubicBezTo>
                  <a:cubicBezTo>
                    <a:pt x="100670" y="101745"/>
                    <a:pt x="100670" y="101745"/>
                    <a:pt x="100204" y="101446"/>
                  </a:cubicBezTo>
                  <a:cubicBezTo>
                    <a:pt x="100204" y="101446"/>
                    <a:pt x="100204" y="101446"/>
                    <a:pt x="99506" y="99351"/>
                  </a:cubicBezTo>
                  <a:cubicBezTo>
                    <a:pt x="99506" y="99351"/>
                    <a:pt x="99506" y="99351"/>
                    <a:pt x="98574" y="98453"/>
                  </a:cubicBezTo>
                  <a:cubicBezTo>
                    <a:pt x="98574" y="98453"/>
                    <a:pt x="98574" y="98453"/>
                    <a:pt x="96245" y="95162"/>
                  </a:cubicBezTo>
                  <a:cubicBezTo>
                    <a:pt x="96245" y="95162"/>
                    <a:pt x="96245" y="95162"/>
                    <a:pt x="96245" y="93067"/>
                  </a:cubicBezTo>
                  <a:cubicBezTo>
                    <a:pt x="96245" y="93067"/>
                    <a:pt x="96245" y="93067"/>
                    <a:pt x="95779" y="94264"/>
                  </a:cubicBezTo>
                  <a:cubicBezTo>
                    <a:pt x="95779" y="94264"/>
                    <a:pt x="95779" y="94264"/>
                    <a:pt x="94615" y="93665"/>
                  </a:cubicBezTo>
                  <a:cubicBezTo>
                    <a:pt x="94615" y="93665"/>
                    <a:pt x="94615" y="93665"/>
                    <a:pt x="92053" y="90673"/>
                  </a:cubicBezTo>
                  <a:cubicBezTo>
                    <a:pt x="92053" y="90673"/>
                    <a:pt x="92053" y="90673"/>
                    <a:pt x="90423" y="88279"/>
                  </a:cubicBezTo>
                  <a:cubicBezTo>
                    <a:pt x="90423" y="88279"/>
                    <a:pt x="90423" y="88279"/>
                    <a:pt x="89492" y="88578"/>
                  </a:cubicBezTo>
                  <a:cubicBezTo>
                    <a:pt x="89492" y="88578"/>
                    <a:pt x="89492" y="88578"/>
                    <a:pt x="87395" y="87980"/>
                  </a:cubicBezTo>
                  <a:cubicBezTo>
                    <a:pt x="87395" y="87980"/>
                    <a:pt x="87395" y="87980"/>
                    <a:pt x="85998" y="86184"/>
                  </a:cubicBezTo>
                  <a:cubicBezTo>
                    <a:pt x="85998" y="86184"/>
                    <a:pt x="85998" y="86184"/>
                    <a:pt x="85998" y="84089"/>
                  </a:cubicBezTo>
                  <a:cubicBezTo>
                    <a:pt x="85998" y="84089"/>
                    <a:pt x="85998" y="84089"/>
                    <a:pt x="85299" y="84688"/>
                  </a:cubicBezTo>
                  <a:cubicBezTo>
                    <a:pt x="85299" y="84688"/>
                    <a:pt x="85299" y="84688"/>
                    <a:pt x="82505" y="84688"/>
                  </a:cubicBezTo>
                  <a:cubicBezTo>
                    <a:pt x="82505" y="84688"/>
                    <a:pt x="82505" y="84688"/>
                    <a:pt x="81108" y="84389"/>
                  </a:cubicBezTo>
                  <a:cubicBezTo>
                    <a:pt x="81108" y="84389"/>
                    <a:pt x="81108" y="84389"/>
                    <a:pt x="79477" y="83790"/>
                  </a:cubicBezTo>
                  <a:cubicBezTo>
                    <a:pt x="79477" y="83790"/>
                    <a:pt x="79477" y="83790"/>
                    <a:pt x="76450" y="83491"/>
                  </a:cubicBezTo>
                  <a:cubicBezTo>
                    <a:pt x="76450" y="83491"/>
                    <a:pt x="76450" y="83491"/>
                    <a:pt x="73422" y="84389"/>
                  </a:cubicBezTo>
                  <a:cubicBezTo>
                    <a:pt x="73422" y="84389"/>
                    <a:pt x="73422" y="84389"/>
                    <a:pt x="71326" y="84987"/>
                  </a:cubicBezTo>
                  <a:cubicBezTo>
                    <a:pt x="71326" y="84987"/>
                    <a:pt x="71326" y="84987"/>
                    <a:pt x="71792" y="82593"/>
                  </a:cubicBezTo>
                  <a:cubicBezTo>
                    <a:pt x="71792" y="82593"/>
                    <a:pt x="71792" y="82593"/>
                    <a:pt x="71093" y="83191"/>
                  </a:cubicBezTo>
                  <a:cubicBezTo>
                    <a:pt x="71093" y="83191"/>
                    <a:pt x="71093" y="83191"/>
                    <a:pt x="69929" y="82294"/>
                  </a:cubicBezTo>
                  <a:cubicBezTo>
                    <a:pt x="69929" y="82294"/>
                    <a:pt x="69929" y="82294"/>
                    <a:pt x="68997" y="81695"/>
                  </a:cubicBezTo>
                  <a:cubicBezTo>
                    <a:pt x="68997" y="81695"/>
                    <a:pt x="68997" y="81695"/>
                    <a:pt x="68066" y="81695"/>
                  </a:cubicBezTo>
                  <a:cubicBezTo>
                    <a:pt x="68066" y="81695"/>
                    <a:pt x="68066" y="81695"/>
                    <a:pt x="67367" y="81695"/>
                  </a:cubicBezTo>
                  <a:cubicBezTo>
                    <a:pt x="67367" y="81695"/>
                    <a:pt x="67367" y="81695"/>
                    <a:pt x="66203" y="82593"/>
                  </a:cubicBezTo>
                  <a:cubicBezTo>
                    <a:pt x="66203" y="82593"/>
                    <a:pt x="66203" y="82593"/>
                    <a:pt x="65271" y="83191"/>
                  </a:cubicBezTo>
                  <a:cubicBezTo>
                    <a:pt x="65271" y="83191"/>
                    <a:pt x="65271" y="83191"/>
                    <a:pt x="64340" y="84688"/>
                  </a:cubicBezTo>
                  <a:cubicBezTo>
                    <a:pt x="64340" y="84688"/>
                    <a:pt x="64340" y="84688"/>
                    <a:pt x="63874" y="85286"/>
                  </a:cubicBezTo>
                  <a:cubicBezTo>
                    <a:pt x="63874" y="85286"/>
                    <a:pt x="63874" y="85286"/>
                    <a:pt x="62710" y="84987"/>
                  </a:cubicBezTo>
                  <a:cubicBezTo>
                    <a:pt x="62710" y="84987"/>
                    <a:pt x="62710" y="84987"/>
                    <a:pt x="63874" y="83790"/>
                  </a:cubicBezTo>
                  <a:cubicBezTo>
                    <a:pt x="63874" y="83790"/>
                    <a:pt x="63874" y="83790"/>
                    <a:pt x="65271" y="81995"/>
                  </a:cubicBezTo>
                  <a:cubicBezTo>
                    <a:pt x="65271" y="81995"/>
                    <a:pt x="65271" y="81995"/>
                    <a:pt x="66203" y="80798"/>
                  </a:cubicBezTo>
                  <a:cubicBezTo>
                    <a:pt x="66203" y="80798"/>
                    <a:pt x="66203" y="80798"/>
                    <a:pt x="66902" y="79600"/>
                  </a:cubicBezTo>
                  <a:cubicBezTo>
                    <a:pt x="66902" y="79600"/>
                    <a:pt x="66902" y="79600"/>
                    <a:pt x="66436" y="79600"/>
                  </a:cubicBezTo>
                  <a:cubicBezTo>
                    <a:pt x="66436" y="79600"/>
                    <a:pt x="66436" y="79600"/>
                    <a:pt x="65504" y="79002"/>
                  </a:cubicBezTo>
                  <a:cubicBezTo>
                    <a:pt x="65504" y="79002"/>
                    <a:pt x="65504" y="79002"/>
                    <a:pt x="65504" y="76907"/>
                  </a:cubicBezTo>
                  <a:cubicBezTo>
                    <a:pt x="65504" y="76907"/>
                    <a:pt x="65504" y="76907"/>
                    <a:pt x="64573" y="77805"/>
                  </a:cubicBezTo>
                  <a:cubicBezTo>
                    <a:pt x="64573" y="77805"/>
                    <a:pt x="64573" y="77805"/>
                    <a:pt x="64340" y="78104"/>
                  </a:cubicBezTo>
                  <a:cubicBezTo>
                    <a:pt x="64340" y="78104"/>
                    <a:pt x="64340" y="78104"/>
                    <a:pt x="62710" y="78104"/>
                  </a:cubicBezTo>
                  <a:cubicBezTo>
                    <a:pt x="62710" y="78104"/>
                    <a:pt x="62710" y="78104"/>
                    <a:pt x="61312" y="77805"/>
                  </a:cubicBezTo>
                  <a:cubicBezTo>
                    <a:pt x="61312" y="77805"/>
                    <a:pt x="61312" y="77805"/>
                    <a:pt x="60614" y="78703"/>
                  </a:cubicBezTo>
                  <a:cubicBezTo>
                    <a:pt x="60614" y="78703"/>
                    <a:pt x="60614" y="78703"/>
                    <a:pt x="60148" y="80498"/>
                  </a:cubicBezTo>
                  <a:cubicBezTo>
                    <a:pt x="60148" y="80498"/>
                    <a:pt x="60148" y="80498"/>
                    <a:pt x="61079" y="81995"/>
                  </a:cubicBezTo>
                  <a:cubicBezTo>
                    <a:pt x="61079" y="81995"/>
                    <a:pt x="61079" y="81995"/>
                    <a:pt x="60614" y="84389"/>
                  </a:cubicBezTo>
                  <a:cubicBezTo>
                    <a:pt x="60614" y="84389"/>
                    <a:pt x="60614" y="84389"/>
                    <a:pt x="59449" y="85885"/>
                  </a:cubicBezTo>
                  <a:cubicBezTo>
                    <a:pt x="59449" y="85885"/>
                    <a:pt x="59449" y="85885"/>
                    <a:pt x="58285" y="85885"/>
                  </a:cubicBezTo>
                  <a:cubicBezTo>
                    <a:pt x="58285" y="85885"/>
                    <a:pt x="58285" y="85885"/>
                    <a:pt x="56888" y="85885"/>
                  </a:cubicBezTo>
                  <a:cubicBezTo>
                    <a:pt x="56888" y="85885"/>
                    <a:pt x="56888" y="85885"/>
                    <a:pt x="56422" y="87980"/>
                  </a:cubicBezTo>
                  <a:cubicBezTo>
                    <a:pt x="56422" y="87980"/>
                    <a:pt x="56422" y="87980"/>
                    <a:pt x="54559" y="88877"/>
                  </a:cubicBezTo>
                  <a:cubicBezTo>
                    <a:pt x="54559" y="88877"/>
                    <a:pt x="54559" y="88877"/>
                    <a:pt x="54326" y="89476"/>
                  </a:cubicBezTo>
                  <a:cubicBezTo>
                    <a:pt x="54326" y="89476"/>
                    <a:pt x="54326" y="89476"/>
                    <a:pt x="52695" y="90972"/>
                  </a:cubicBezTo>
                  <a:cubicBezTo>
                    <a:pt x="52695" y="90972"/>
                    <a:pt x="52695" y="90972"/>
                    <a:pt x="51065" y="91571"/>
                  </a:cubicBezTo>
                  <a:cubicBezTo>
                    <a:pt x="51065" y="91571"/>
                    <a:pt x="51065" y="91571"/>
                    <a:pt x="50134" y="91870"/>
                  </a:cubicBezTo>
                  <a:cubicBezTo>
                    <a:pt x="50134" y="91870"/>
                    <a:pt x="50134" y="91870"/>
                    <a:pt x="49668" y="90972"/>
                  </a:cubicBezTo>
                  <a:cubicBezTo>
                    <a:pt x="49668" y="90972"/>
                    <a:pt x="49668" y="90972"/>
                    <a:pt x="49435" y="90374"/>
                  </a:cubicBezTo>
                  <a:cubicBezTo>
                    <a:pt x="49435" y="90374"/>
                    <a:pt x="49435" y="90374"/>
                    <a:pt x="50600" y="89775"/>
                  </a:cubicBezTo>
                  <a:cubicBezTo>
                    <a:pt x="50600" y="89775"/>
                    <a:pt x="50600" y="89775"/>
                    <a:pt x="51531" y="88279"/>
                  </a:cubicBezTo>
                  <a:cubicBezTo>
                    <a:pt x="51531" y="88279"/>
                    <a:pt x="51531" y="88279"/>
                    <a:pt x="50367" y="88279"/>
                  </a:cubicBezTo>
                  <a:cubicBezTo>
                    <a:pt x="50367" y="88279"/>
                    <a:pt x="50367" y="88279"/>
                    <a:pt x="49901" y="87381"/>
                  </a:cubicBezTo>
                  <a:cubicBezTo>
                    <a:pt x="49901" y="87381"/>
                    <a:pt x="49901" y="87381"/>
                    <a:pt x="51065" y="85286"/>
                  </a:cubicBezTo>
                  <a:cubicBezTo>
                    <a:pt x="51065" y="85286"/>
                    <a:pt x="51065" y="85286"/>
                    <a:pt x="51531" y="83191"/>
                  </a:cubicBezTo>
                  <a:cubicBezTo>
                    <a:pt x="51531" y="83191"/>
                    <a:pt x="51531" y="83191"/>
                    <a:pt x="52230" y="80199"/>
                  </a:cubicBezTo>
                  <a:cubicBezTo>
                    <a:pt x="52230" y="80199"/>
                    <a:pt x="52230" y="80199"/>
                    <a:pt x="53394" y="78404"/>
                  </a:cubicBezTo>
                  <a:cubicBezTo>
                    <a:pt x="53394" y="78404"/>
                    <a:pt x="53394" y="78404"/>
                    <a:pt x="57586" y="79002"/>
                  </a:cubicBezTo>
                  <a:cubicBezTo>
                    <a:pt x="57586" y="79002"/>
                    <a:pt x="57586" y="79002"/>
                    <a:pt x="56888" y="77805"/>
                  </a:cubicBezTo>
                  <a:cubicBezTo>
                    <a:pt x="56888" y="77805"/>
                    <a:pt x="56888" y="77805"/>
                    <a:pt x="55723" y="77506"/>
                  </a:cubicBezTo>
                  <a:cubicBezTo>
                    <a:pt x="55723" y="77506"/>
                    <a:pt x="55723" y="77506"/>
                    <a:pt x="53627" y="76309"/>
                  </a:cubicBezTo>
                  <a:cubicBezTo>
                    <a:pt x="53627" y="76309"/>
                    <a:pt x="53627" y="76309"/>
                    <a:pt x="51997" y="77207"/>
                  </a:cubicBezTo>
                  <a:cubicBezTo>
                    <a:pt x="51997" y="77207"/>
                    <a:pt x="51997" y="77207"/>
                    <a:pt x="50600" y="78703"/>
                  </a:cubicBezTo>
                  <a:cubicBezTo>
                    <a:pt x="50600" y="78703"/>
                    <a:pt x="50600" y="78703"/>
                    <a:pt x="49202" y="80199"/>
                  </a:cubicBezTo>
                  <a:cubicBezTo>
                    <a:pt x="49202" y="80199"/>
                    <a:pt x="49202" y="80199"/>
                    <a:pt x="48504" y="81995"/>
                  </a:cubicBezTo>
                  <a:cubicBezTo>
                    <a:pt x="48504" y="81995"/>
                    <a:pt x="48504" y="81995"/>
                    <a:pt x="48271" y="83491"/>
                  </a:cubicBezTo>
                  <a:cubicBezTo>
                    <a:pt x="48271" y="83491"/>
                    <a:pt x="48271" y="83491"/>
                    <a:pt x="47339" y="83491"/>
                  </a:cubicBezTo>
                  <a:cubicBezTo>
                    <a:pt x="47339" y="83491"/>
                    <a:pt x="47339" y="83491"/>
                    <a:pt x="47339" y="84089"/>
                  </a:cubicBezTo>
                  <a:cubicBezTo>
                    <a:pt x="47339" y="84089"/>
                    <a:pt x="47339" y="84089"/>
                    <a:pt x="47805" y="85286"/>
                  </a:cubicBezTo>
                  <a:cubicBezTo>
                    <a:pt x="47805" y="85286"/>
                    <a:pt x="47805" y="85286"/>
                    <a:pt x="47572" y="86184"/>
                  </a:cubicBezTo>
                  <a:cubicBezTo>
                    <a:pt x="47572" y="86184"/>
                    <a:pt x="47572" y="86184"/>
                    <a:pt x="46873" y="87082"/>
                  </a:cubicBezTo>
                  <a:cubicBezTo>
                    <a:pt x="46873" y="87082"/>
                    <a:pt x="46873" y="87082"/>
                    <a:pt x="45243" y="88279"/>
                  </a:cubicBezTo>
                  <a:cubicBezTo>
                    <a:pt x="45243" y="88279"/>
                    <a:pt x="45243" y="88279"/>
                    <a:pt x="44312" y="89177"/>
                  </a:cubicBezTo>
                  <a:cubicBezTo>
                    <a:pt x="44312" y="89177"/>
                    <a:pt x="44312" y="89177"/>
                    <a:pt x="43147" y="90673"/>
                  </a:cubicBezTo>
                  <a:cubicBezTo>
                    <a:pt x="43147" y="90673"/>
                    <a:pt x="43147" y="90673"/>
                    <a:pt x="42914" y="92169"/>
                  </a:cubicBezTo>
                  <a:cubicBezTo>
                    <a:pt x="42914" y="92169"/>
                    <a:pt x="42914" y="92169"/>
                    <a:pt x="44545" y="92768"/>
                  </a:cubicBezTo>
                  <a:cubicBezTo>
                    <a:pt x="44545" y="92768"/>
                    <a:pt x="44545" y="92768"/>
                    <a:pt x="44777" y="94862"/>
                  </a:cubicBezTo>
                  <a:cubicBezTo>
                    <a:pt x="44777" y="94862"/>
                    <a:pt x="44777" y="94862"/>
                    <a:pt x="44079" y="96059"/>
                  </a:cubicBezTo>
                  <a:cubicBezTo>
                    <a:pt x="44079" y="96059"/>
                    <a:pt x="44079" y="96059"/>
                    <a:pt x="42914" y="96957"/>
                  </a:cubicBezTo>
                  <a:cubicBezTo>
                    <a:pt x="42914" y="96957"/>
                    <a:pt x="42914" y="96957"/>
                    <a:pt x="41517" y="99351"/>
                  </a:cubicBezTo>
                  <a:cubicBezTo>
                    <a:pt x="41517" y="99351"/>
                    <a:pt x="41517" y="99351"/>
                    <a:pt x="39421" y="101147"/>
                  </a:cubicBezTo>
                  <a:cubicBezTo>
                    <a:pt x="39421" y="101147"/>
                    <a:pt x="39421" y="101147"/>
                    <a:pt x="35229" y="103840"/>
                  </a:cubicBezTo>
                  <a:cubicBezTo>
                    <a:pt x="35229" y="103840"/>
                    <a:pt x="35229" y="103840"/>
                    <a:pt x="34996" y="106234"/>
                  </a:cubicBezTo>
                  <a:cubicBezTo>
                    <a:pt x="34996" y="106234"/>
                    <a:pt x="34996" y="106234"/>
                    <a:pt x="33366" y="107132"/>
                  </a:cubicBezTo>
                  <a:cubicBezTo>
                    <a:pt x="33366" y="107132"/>
                    <a:pt x="33366" y="107132"/>
                    <a:pt x="31736" y="108329"/>
                  </a:cubicBezTo>
                  <a:cubicBezTo>
                    <a:pt x="31736" y="108329"/>
                    <a:pt x="31736" y="108329"/>
                    <a:pt x="29640" y="109226"/>
                  </a:cubicBezTo>
                  <a:cubicBezTo>
                    <a:pt x="29640" y="109226"/>
                    <a:pt x="29640" y="109226"/>
                    <a:pt x="28941" y="109825"/>
                  </a:cubicBezTo>
                  <a:cubicBezTo>
                    <a:pt x="28941" y="109825"/>
                    <a:pt x="28941" y="109825"/>
                    <a:pt x="28010" y="110723"/>
                  </a:cubicBezTo>
                  <a:cubicBezTo>
                    <a:pt x="28010" y="110723"/>
                    <a:pt x="28010" y="110723"/>
                    <a:pt x="27311" y="111620"/>
                  </a:cubicBezTo>
                  <a:cubicBezTo>
                    <a:pt x="27311" y="111620"/>
                    <a:pt x="27311" y="111620"/>
                    <a:pt x="26845" y="113416"/>
                  </a:cubicBezTo>
                  <a:cubicBezTo>
                    <a:pt x="26845" y="113416"/>
                    <a:pt x="26845" y="113416"/>
                    <a:pt x="25681" y="113715"/>
                  </a:cubicBezTo>
                  <a:cubicBezTo>
                    <a:pt x="25681" y="113715"/>
                    <a:pt x="25681" y="113715"/>
                    <a:pt x="24050" y="114314"/>
                  </a:cubicBezTo>
                  <a:cubicBezTo>
                    <a:pt x="24050" y="114314"/>
                    <a:pt x="24050" y="114314"/>
                    <a:pt x="22886" y="114314"/>
                  </a:cubicBezTo>
                  <a:cubicBezTo>
                    <a:pt x="22886" y="114314"/>
                    <a:pt x="22886" y="114314"/>
                    <a:pt x="21722" y="114912"/>
                  </a:cubicBezTo>
                  <a:cubicBezTo>
                    <a:pt x="21722" y="114912"/>
                    <a:pt x="21722" y="114912"/>
                    <a:pt x="20091" y="116109"/>
                  </a:cubicBezTo>
                  <a:cubicBezTo>
                    <a:pt x="20091" y="116109"/>
                    <a:pt x="20091" y="116109"/>
                    <a:pt x="20557" y="117606"/>
                  </a:cubicBezTo>
                  <a:cubicBezTo>
                    <a:pt x="20557" y="117606"/>
                    <a:pt x="20557" y="117606"/>
                    <a:pt x="20091" y="117905"/>
                  </a:cubicBezTo>
                  <a:cubicBezTo>
                    <a:pt x="20091" y="117905"/>
                    <a:pt x="20091" y="117905"/>
                    <a:pt x="18927" y="117007"/>
                  </a:cubicBezTo>
                  <a:cubicBezTo>
                    <a:pt x="18927" y="117007"/>
                    <a:pt x="18927" y="117007"/>
                    <a:pt x="17763" y="116408"/>
                  </a:cubicBezTo>
                  <a:cubicBezTo>
                    <a:pt x="17763" y="116408"/>
                    <a:pt x="17763" y="116408"/>
                    <a:pt x="16831" y="114613"/>
                  </a:cubicBezTo>
                  <a:cubicBezTo>
                    <a:pt x="16831" y="114613"/>
                    <a:pt x="16831" y="114613"/>
                    <a:pt x="16598" y="115211"/>
                  </a:cubicBezTo>
                  <a:cubicBezTo>
                    <a:pt x="16598" y="115211"/>
                    <a:pt x="16598" y="115211"/>
                    <a:pt x="16598" y="117606"/>
                  </a:cubicBezTo>
                  <a:cubicBezTo>
                    <a:pt x="16598" y="117606"/>
                    <a:pt x="16598" y="117606"/>
                    <a:pt x="15201" y="117606"/>
                  </a:cubicBezTo>
                  <a:cubicBezTo>
                    <a:pt x="15201" y="117606"/>
                    <a:pt x="15201" y="117606"/>
                    <a:pt x="15201" y="118503"/>
                  </a:cubicBezTo>
                  <a:cubicBezTo>
                    <a:pt x="15201" y="118503"/>
                    <a:pt x="15201" y="118503"/>
                    <a:pt x="13804" y="118503"/>
                  </a:cubicBezTo>
                  <a:cubicBezTo>
                    <a:pt x="13804" y="118503"/>
                    <a:pt x="13804" y="118503"/>
                    <a:pt x="13804" y="118204"/>
                  </a:cubicBezTo>
                  <a:cubicBezTo>
                    <a:pt x="13804" y="117905"/>
                    <a:pt x="13105" y="117905"/>
                    <a:pt x="13105" y="117905"/>
                  </a:cubicBezTo>
                  <a:cubicBezTo>
                    <a:pt x="13105" y="117905"/>
                    <a:pt x="13105" y="117905"/>
                    <a:pt x="12173" y="117905"/>
                  </a:cubicBezTo>
                  <a:cubicBezTo>
                    <a:pt x="12173" y="117905"/>
                    <a:pt x="12173" y="117905"/>
                    <a:pt x="11009" y="118204"/>
                  </a:cubicBezTo>
                  <a:cubicBezTo>
                    <a:pt x="11009" y="118204"/>
                    <a:pt x="11009" y="118204"/>
                    <a:pt x="9612" y="120000"/>
                  </a:cubicBezTo>
                  <a:cubicBezTo>
                    <a:pt x="9612" y="120000"/>
                    <a:pt x="9612" y="120000"/>
                    <a:pt x="7050" y="120000"/>
                  </a:cubicBezTo>
                  <a:cubicBezTo>
                    <a:pt x="7050" y="120000"/>
                    <a:pt x="7050" y="120000"/>
                    <a:pt x="4721" y="120000"/>
                  </a:cubicBezTo>
                  <a:cubicBezTo>
                    <a:pt x="4721" y="120000"/>
                    <a:pt x="4721" y="120000"/>
                    <a:pt x="4721" y="118802"/>
                  </a:cubicBezTo>
                  <a:cubicBezTo>
                    <a:pt x="4721" y="118802"/>
                    <a:pt x="4721" y="118802"/>
                    <a:pt x="6351" y="116408"/>
                  </a:cubicBezTo>
                  <a:cubicBezTo>
                    <a:pt x="6351" y="116408"/>
                    <a:pt x="6351" y="116408"/>
                    <a:pt x="9146" y="116408"/>
                  </a:cubicBezTo>
                  <a:cubicBezTo>
                    <a:pt x="9146" y="116408"/>
                    <a:pt x="9146" y="116408"/>
                    <a:pt x="10310" y="116408"/>
                  </a:cubicBezTo>
                  <a:cubicBezTo>
                    <a:pt x="10310" y="116408"/>
                    <a:pt x="10310" y="116408"/>
                    <a:pt x="11475" y="115511"/>
                  </a:cubicBezTo>
                  <a:cubicBezTo>
                    <a:pt x="11475" y="115511"/>
                    <a:pt x="11475" y="115511"/>
                    <a:pt x="13105" y="114912"/>
                  </a:cubicBezTo>
                  <a:cubicBezTo>
                    <a:pt x="13105" y="114912"/>
                    <a:pt x="13105" y="114912"/>
                    <a:pt x="13804" y="114314"/>
                  </a:cubicBezTo>
                  <a:cubicBezTo>
                    <a:pt x="13804" y="114314"/>
                    <a:pt x="13804" y="114314"/>
                    <a:pt x="14502" y="112817"/>
                  </a:cubicBezTo>
                  <a:cubicBezTo>
                    <a:pt x="14502" y="112817"/>
                    <a:pt x="14502" y="112817"/>
                    <a:pt x="15900" y="111920"/>
                  </a:cubicBezTo>
                  <a:cubicBezTo>
                    <a:pt x="15900" y="111920"/>
                    <a:pt x="15900" y="111920"/>
                    <a:pt x="17995" y="111620"/>
                  </a:cubicBezTo>
                  <a:cubicBezTo>
                    <a:pt x="17995" y="111620"/>
                    <a:pt x="17995" y="111620"/>
                    <a:pt x="19160" y="111620"/>
                  </a:cubicBezTo>
                  <a:cubicBezTo>
                    <a:pt x="19160" y="111620"/>
                    <a:pt x="19160" y="111620"/>
                    <a:pt x="20091" y="112817"/>
                  </a:cubicBezTo>
                  <a:cubicBezTo>
                    <a:pt x="20091" y="112817"/>
                    <a:pt x="20091" y="112817"/>
                    <a:pt x="21023" y="111920"/>
                  </a:cubicBezTo>
                  <a:cubicBezTo>
                    <a:pt x="21023" y="111920"/>
                    <a:pt x="21023" y="111920"/>
                    <a:pt x="21955" y="110124"/>
                  </a:cubicBezTo>
                  <a:cubicBezTo>
                    <a:pt x="21955" y="110124"/>
                    <a:pt x="21955" y="110124"/>
                    <a:pt x="23119" y="108628"/>
                  </a:cubicBezTo>
                  <a:cubicBezTo>
                    <a:pt x="23119" y="108628"/>
                    <a:pt x="23119" y="108628"/>
                    <a:pt x="24283" y="107730"/>
                  </a:cubicBezTo>
                  <a:cubicBezTo>
                    <a:pt x="24283" y="107730"/>
                    <a:pt x="24283" y="107730"/>
                    <a:pt x="26612" y="107132"/>
                  </a:cubicBezTo>
                  <a:cubicBezTo>
                    <a:pt x="26612" y="107132"/>
                    <a:pt x="26612" y="107132"/>
                    <a:pt x="27544" y="105935"/>
                  </a:cubicBezTo>
                  <a:cubicBezTo>
                    <a:pt x="27544" y="105935"/>
                    <a:pt x="27544" y="105935"/>
                    <a:pt x="28708" y="104438"/>
                  </a:cubicBezTo>
                  <a:cubicBezTo>
                    <a:pt x="28708" y="104438"/>
                    <a:pt x="28708" y="104438"/>
                    <a:pt x="30106" y="102942"/>
                  </a:cubicBezTo>
                  <a:cubicBezTo>
                    <a:pt x="30106" y="102942"/>
                    <a:pt x="30106" y="102942"/>
                    <a:pt x="31270" y="102044"/>
                  </a:cubicBezTo>
                  <a:cubicBezTo>
                    <a:pt x="31270" y="102044"/>
                    <a:pt x="31270" y="102044"/>
                    <a:pt x="31736" y="100249"/>
                  </a:cubicBezTo>
                  <a:cubicBezTo>
                    <a:pt x="31736" y="100249"/>
                    <a:pt x="31736" y="100249"/>
                    <a:pt x="31969" y="97556"/>
                  </a:cubicBezTo>
                  <a:cubicBezTo>
                    <a:pt x="31969" y="97556"/>
                    <a:pt x="31969" y="97556"/>
                    <a:pt x="32434" y="95760"/>
                  </a:cubicBezTo>
                  <a:cubicBezTo>
                    <a:pt x="32434" y="95760"/>
                    <a:pt x="32434" y="95760"/>
                    <a:pt x="32667" y="95162"/>
                  </a:cubicBezTo>
                  <a:cubicBezTo>
                    <a:pt x="32667" y="95162"/>
                    <a:pt x="32667" y="95162"/>
                    <a:pt x="33832" y="93067"/>
                  </a:cubicBezTo>
                  <a:cubicBezTo>
                    <a:pt x="33832" y="93067"/>
                    <a:pt x="33832" y="93067"/>
                    <a:pt x="33133" y="93067"/>
                  </a:cubicBezTo>
                  <a:cubicBezTo>
                    <a:pt x="33133" y="93067"/>
                    <a:pt x="33133" y="93067"/>
                    <a:pt x="31969" y="93366"/>
                  </a:cubicBezTo>
                  <a:cubicBezTo>
                    <a:pt x="31969" y="93366"/>
                    <a:pt x="31969" y="93366"/>
                    <a:pt x="31270" y="93366"/>
                  </a:cubicBezTo>
                  <a:cubicBezTo>
                    <a:pt x="31270" y="93366"/>
                    <a:pt x="31270" y="93366"/>
                    <a:pt x="30106" y="93067"/>
                  </a:cubicBezTo>
                  <a:cubicBezTo>
                    <a:pt x="30106" y="93067"/>
                    <a:pt x="30106" y="93067"/>
                    <a:pt x="29640" y="92468"/>
                  </a:cubicBezTo>
                  <a:cubicBezTo>
                    <a:pt x="29640" y="92468"/>
                    <a:pt x="29640" y="92468"/>
                    <a:pt x="30804" y="90972"/>
                  </a:cubicBezTo>
                  <a:cubicBezTo>
                    <a:pt x="30804" y="90972"/>
                    <a:pt x="30804" y="90972"/>
                    <a:pt x="29640" y="91271"/>
                  </a:cubicBezTo>
                  <a:cubicBezTo>
                    <a:pt x="29640" y="91271"/>
                    <a:pt x="29640" y="91271"/>
                    <a:pt x="28941" y="92169"/>
                  </a:cubicBezTo>
                  <a:cubicBezTo>
                    <a:pt x="28941" y="92169"/>
                    <a:pt x="28941" y="92169"/>
                    <a:pt x="28475" y="94264"/>
                  </a:cubicBezTo>
                  <a:cubicBezTo>
                    <a:pt x="28475" y="94264"/>
                    <a:pt x="28475" y="94264"/>
                    <a:pt x="27777" y="95162"/>
                  </a:cubicBezTo>
                  <a:cubicBezTo>
                    <a:pt x="27777" y="95162"/>
                    <a:pt x="27777" y="95162"/>
                    <a:pt x="27544" y="94264"/>
                  </a:cubicBezTo>
                  <a:cubicBezTo>
                    <a:pt x="27544" y="94264"/>
                    <a:pt x="27544" y="94264"/>
                    <a:pt x="26845" y="93067"/>
                  </a:cubicBezTo>
                  <a:cubicBezTo>
                    <a:pt x="26845" y="93067"/>
                    <a:pt x="26845" y="93067"/>
                    <a:pt x="25681" y="91571"/>
                  </a:cubicBezTo>
                  <a:cubicBezTo>
                    <a:pt x="25681" y="91571"/>
                    <a:pt x="25681" y="91571"/>
                    <a:pt x="23818" y="90074"/>
                  </a:cubicBezTo>
                  <a:cubicBezTo>
                    <a:pt x="23818" y="90074"/>
                    <a:pt x="23818" y="90074"/>
                    <a:pt x="23352" y="90074"/>
                  </a:cubicBezTo>
                  <a:cubicBezTo>
                    <a:pt x="23352" y="90074"/>
                    <a:pt x="23352" y="90074"/>
                    <a:pt x="21722" y="91571"/>
                  </a:cubicBezTo>
                  <a:cubicBezTo>
                    <a:pt x="21722" y="91571"/>
                    <a:pt x="21722" y="91571"/>
                    <a:pt x="20790" y="91571"/>
                  </a:cubicBezTo>
                  <a:cubicBezTo>
                    <a:pt x="20790" y="91571"/>
                    <a:pt x="20790" y="91571"/>
                    <a:pt x="19393" y="91571"/>
                  </a:cubicBezTo>
                  <a:cubicBezTo>
                    <a:pt x="19393" y="91571"/>
                    <a:pt x="19393" y="91571"/>
                    <a:pt x="19626" y="87680"/>
                  </a:cubicBezTo>
                  <a:cubicBezTo>
                    <a:pt x="19626" y="87680"/>
                    <a:pt x="19626" y="87680"/>
                    <a:pt x="19859" y="86483"/>
                  </a:cubicBezTo>
                  <a:cubicBezTo>
                    <a:pt x="19859" y="86483"/>
                    <a:pt x="19859" y="86483"/>
                    <a:pt x="20557" y="85286"/>
                  </a:cubicBezTo>
                  <a:cubicBezTo>
                    <a:pt x="20557" y="85286"/>
                    <a:pt x="20557" y="85286"/>
                    <a:pt x="20557" y="83790"/>
                  </a:cubicBezTo>
                  <a:cubicBezTo>
                    <a:pt x="20557" y="83790"/>
                    <a:pt x="20557" y="83790"/>
                    <a:pt x="20324" y="81396"/>
                  </a:cubicBezTo>
                  <a:cubicBezTo>
                    <a:pt x="20324" y="81396"/>
                    <a:pt x="20324" y="81396"/>
                    <a:pt x="19859" y="79002"/>
                  </a:cubicBezTo>
                  <a:cubicBezTo>
                    <a:pt x="19859" y="79002"/>
                    <a:pt x="19859" y="79002"/>
                    <a:pt x="19393" y="79600"/>
                  </a:cubicBezTo>
                  <a:cubicBezTo>
                    <a:pt x="19393" y="79600"/>
                    <a:pt x="19393" y="79600"/>
                    <a:pt x="18461" y="80798"/>
                  </a:cubicBezTo>
                  <a:cubicBezTo>
                    <a:pt x="18461" y="80798"/>
                    <a:pt x="18461" y="80798"/>
                    <a:pt x="17763" y="81396"/>
                  </a:cubicBezTo>
                  <a:cubicBezTo>
                    <a:pt x="17763" y="81396"/>
                    <a:pt x="17763" y="81396"/>
                    <a:pt x="17064" y="81396"/>
                  </a:cubicBezTo>
                  <a:cubicBezTo>
                    <a:pt x="17064" y="81396"/>
                    <a:pt x="17064" y="81396"/>
                    <a:pt x="16365" y="80498"/>
                  </a:cubicBezTo>
                  <a:cubicBezTo>
                    <a:pt x="16365" y="80498"/>
                    <a:pt x="16365" y="80498"/>
                    <a:pt x="15900" y="80498"/>
                  </a:cubicBezTo>
                  <a:cubicBezTo>
                    <a:pt x="15900" y="80498"/>
                    <a:pt x="15900" y="80498"/>
                    <a:pt x="14968" y="79900"/>
                  </a:cubicBezTo>
                  <a:cubicBezTo>
                    <a:pt x="14968" y="79900"/>
                    <a:pt x="14968" y="79900"/>
                    <a:pt x="14269" y="79002"/>
                  </a:cubicBezTo>
                  <a:cubicBezTo>
                    <a:pt x="14269" y="79002"/>
                    <a:pt x="14269" y="79002"/>
                    <a:pt x="13571" y="78404"/>
                  </a:cubicBezTo>
                  <a:cubicBezTo>
                    <a:pt x="13571" y="78404"/>
                    <a:pt x="13571" y="78404"/>
                    <a:pt x="12872" y="77506"/>
                  </a:cubicBezTo>
                  <a:cubicBezTo>
                    <a:pt x="12872" y="77506"/>
                    <a:pt x="12872" y="77506"/>
                    <a:pt x="12639" y="76608"/>
                  </a:cubicBezTo>
                  <a:cubicBezTo>
                    <a:pt x="12639" y="76608"/>
                    <a:pt x="12639" y="76608"/>
                    <a:pt x="12406" y="74513"/>
                  </a:cubicBezTo>
                  <a:cubicBezTo>
                    <a:pt x="12406" y="74513"/>
                    <a:pt x="12406" y="74513"/>
                    <a:pt x="13338" y="73616"/>
                  </a:cubicBezTo>
                  <a:cubicBezTo>
                    <a:pt x="13338" y="73616"/>
                    <a:pt x="13338" y="73616"/>
                    <a:pt x="14269" y="73616"/>
                  </a:cubicBezTo>
                  <a:cubicBezTo>
                    <a:pt x="14269" y="73616"/>
                    <a:pt x="14269" y="73616"/>
                    <a:pt x="15434" y="73616"/>
                  </a:cubicBezTo>
                  <a:cubicBezTo>
                    <a:pt x="15434" y="73616"/>
                    <a:pt x="15434" y="73616"/>
                    <a:pt x="16598" y="74513"/>
                  </a:cubicBezTo>
                  <a:cubicBezTo>
                    <a:pt x="16598" y="74513"/>
                    <a:pt x="16598" y="74513"/>
                    <a:pt x="17064" y="73017"/>
                  </a:cubicBezTo>
                  <a:cubicBezTo>
                    <a:pt x="17064" y="73017"/>
                    <a:pt x="17064" y="73017"/>
                    <a:pt x="16365" y="72119"/>
                  </a:cubicBezTo>
                  <a:cubicBezTo>
                    <a:pt x="16365" y="72119"/>
                    <a:pt x="16365" y="72119"/>
                    <a:pt x="16132" y="72119"/>
                  </a:cubicBezTo>
                  <a:cubicBezTo>
                    <a:pt x="16132" y="72119"/>
                    <a:pt x="16132" y="72119"/>
                    <a:pt x="14968" y="72119"/>
                  </a:cubicBezTo>
                  <a:cubicBezTo>
                    <a:pt x="14968" y="72119"/>
                    <a:pt x="14968" y="72119"/>
                    <a:pt x="14269" y="72119"/>
                  </a:cubicBezTo>
                  <a:cubicBezTo>
                    <a:pt x="14269" y="72119"/>
                    <a:pt x="14269" y="72119"/>
                    <a:pt x="12872" y="70922"/>
                  </a:cubicBezTo>
                  <a:cubicBezTo>
                    <a:pt x="12872" y="70922"/>
                    <a:pt x="12872" y="70922"/>
                    <a:pt x="12406" y="69725"/>
                  </a:cubicBezTo>
                  <a:cubicBezTo>
                    <a:pt x="12406" y="69725"/>
                    <a:pt x="12406" y="69725"/>
                    <a:pt x="11941" y="68229"/>
                  </a:cubicBezTo>
                  <a:cubicBezTo>
                    <a:pt x="11941" y="68229"/>
                    <a:pt x="11941" y="68229"/>
                    <a:pt x="11475" y="66733"/>
                  </a:cubicBezTo>
                  <a:cubicBezTo>
                    <a:pt x="11475" y="66733"/>
                    <a:pt x="11475" y="66733"/>
                    <a:pt x="11475" y="66134"/>
                  </a:cubicBezTo>
                  <a:cubicBezTo>
                    <a:pt x="11475" y="66134"/>
                    <a:pt x="11475" y="66134"/>
                    <a:pt x="11941" y="65536"/>
                  </a:cubicBezTo>
                  <a:cubicBezTo>
                    <a:pt x="11941" y="65536"/>
                    <a:pt x="11941" y="65536"/>
                    <a:pt x="12639" y="64039"/>
                  </a:cubicBezTo>
                  <a:cubicBezTo>
                    <a:pt x="12639" y="64039"/>
                    <a:pt x="12639" y="64039"/>
                    <a:pt x="13804" y="62244"/>
                  </a:cubicBezTo>
                  <a:cubicBezTo>
                    <a:pt x="13804" y="62244"/>
                    <a:pt x="13804" y="62244"/>
                    <a:pt x="15201" y="61047"/>
                  </a:cubicBezTo>
                  <a:cubicBezTo>
                    <a:pt x="15201" y="61047"/>
                    <a:pt x="15201" y="61047"/>
                    <a:pt x="16132" y="59551"/>
                  </a:cubicBezTo>
                  <a:cubicBezTo>
                    <a:pt x="16132" y="59551"/>
                    <a:pt x="16132" y="59551"/>
                    <a:pt x="16365" y="58054"/>
                  </a:cubicBezTo>
                  <a:cubicBezTo>
                    <a:pt x="16365" y="58054"/>
                    <a:pt x="16365" y="58054"/>
                    <a:pt x="17530" y="56558"/>
                  </a:cubicBezTo>
                  <a:cubicBezTo>
                    <a:pt x="17530" y="56558"/>
                    <a:pt x="17530" y="56558"/>
                    <a:pt x="18461" y="56259"/>
                  </a:cubicBezTo>
                  <a:cubicBezTo>
                    <a:pt x="18461" y="56259"/>
                    <a:pt x="18461" y="56259"/>
                    <a:pt x="19160" y="56857"/>
                  </a:cubicBezTo>
                  <a:cubicBezTo>
                    <a:pt x="19160" y="56857"/>
                    <a:pt x="19160" y="56857"/>
                    <a:pt x="19859" y="58054"/>
                  </a:cubicBezTo>
                  <a:cubicBezTo>
                    <a:pt x="19859" y="58054"/>
                    <a:pt x="19859" y="58054"/>
                    <a:pt x="20324" y="58054"/>
                  </a:cubicBezTo>
                  <a:cubicBezTo>
                    <a:pt x="20324" y="58054"/>
                    <a:pt x="20324" y="58054"/>
                    <a:pt x="21256" y="58054"/>
                  </a:cubicBezTo>
                  <a:cubicBezTo>
                    <a:pt x="21256" y="58054"/>
                    <a:pt x="21256" y="58054"/>
                    <a:pt x="21722" y="58054"/>
                  </a:cubicBezTo>
                  <a:cubicBezTo>
                    <a:pt x="21722" y="58054"/>
                    <a:pt x="21722" y="58054"/>
                    <a:pt x="22420" y="56857"/>
                  </a:cubicBezTo>
                  <a:cubicBezTo>
                    <a:pt x="22420" y="56857"/>
                    <a:pt x="22420" y="56857"/>
                    <a:pt x="23119" y="56857"/>
                  </a:cubicBezTo>
                  <a:cubicBezTo>
                    <a:pt x="23119" y="56857"/>
                    <a:pt x="23119" y="56857"/>
                    <a:pt x="23352" y="56259"/>
                  </a:cubicBezTo>
                  <a:cubicBezTo>
                    <a:pt x="23352" y="56259"/>
                    <a:pt x="23352" y="56259"/>
                    <a:pt x="23818" y="55361"/>
                  </a:cubicBezTo>
                  <a:cubicBezTo>
                    <a:pt x="23818" y="55361"/>
                    <a:pt x="23818" y="55361"/>
                    <a:pt x="24050" y="56259"/>
                  </a:cubicBezTo>
                  <a:cubicBezTo>
                    <a:pt x="24050" y="56259"/>
                    <a:pt x="24050" y="56259"/>
                    <a:pt x="24749" y="56259"/>
                  </a:cubicBezTo>
                  <a:cubicBezTo>
                    <a:pt x="24749" y="56259"/>
                    <a:pt x="24749" y="56259"/>
                    <a:pt x="25215" y="56259"/>
                  </a:cubicBezTo>
                  <a:cubicBezTo>
                    <a:pt x="25215" y="56259"/>
                    <a:pt x="25215" y="56259"/>
                    <a:pt x="26147" y="56259"/>
                  </a:cubicBezTo>
                  <a:cubicBezTo>
                    <a:pt x="26147" y="56259"/>
                    <a:pt x="26147" y="56259"/>
                    <a:pt x="26845" y="55361"/>
                  </a:cubicBezTo>
                  <a:cubicBezTo>
                    <a:pt x="26845" y="55361"/>
                    <a:pt x="26845" y="55361"/>
                    <a:pt x="27544" y="55361"/>
                  </a:cubicBezTo>
                  <a:cubicBezTo>
                    <a:pt x="27544" y="55361"/>
                    <a:pt x="27544" y="55361"/>
                    <a:pt x="27777" y="53266"/>
                  </a:cubicBezTo>
                  <a:cubicBezTo>
                    <a:pt x="27777" y="53266"/>
                    <a:pt x="27777" y="53266"/>
                    <a:pt x="27311" y="51770"/>
                  </a:cubicBezTo>
                  <a:cubicBezTo>
                    <a:pt x="27311" y="51770"/>
                    <a:pt x="27311" y="51770"/>
                    <a:pt x="26845" y="49376"/>
                  </a:cubicBezTo>
                  <a:cubicBezTo>
                    <a:pt x="26845" y="49376"/>
                    <a:pt x="26845" y="49376"/>
                    <a:pt x="27777" y="49376"/>
                  </a:cubicBezTo>
                  <a:cubicBezTo>
                    <a:pt x="27777" y="49376"/>
                    <a:pt x="27777" y="49376"/>
                    <a:pt x="28708" y="48179"/>
                  </a:cubicBezTo>
                  <a:cubicBezTo>
                    <a:pt x="28708" y="48179"/>
                    <a:pt x="28708" y="48179"/>
                    <a:pt x="28475" y="46383"/>
                  </a:cubicBezTo>
                  <a:cubicBezTo>
                    <a:pt x="28475" y="46383"/>
                    <a:pt x="28475" y="46383"/>
                    <a:pt x="27078" y="46084"/>
                  </a:cubicBezTo>
                  <a:cubicBezTo>
                    <a:pt x="27078" y="46084"/>
                    <a:pt x="27078" y="46084"/>
                    <a:pt x="26379" y="46084"/>
                  </a:cubicBezTo>
                  <a:cubicBezTo>
                    <a:pt x="26379" y="46084"/>
                    <a:pt x="26379" y="46084"/>
                    <a:pt x="25681" y="46383"/>
                  </a:cubicBezTo>
                  <a:cubicBezTo>
                    <a:pt x="25681" y="46383"/>
                    <a:pt x="25681" y="46383"/>
                    <a:pt x="24982" y="46982"/>
                  </a:cubicBezTo>
                  <a:cubicBezTo>
                    <a:pt x="24982" y="46982"/>
                    <a:pt x="24982" y="46982"/>
                    <a:pt x="24516" y="48179"/>
                  </a:cubicBezTo>
                  <a:cubicBezTo>
                    <a:pt x="24516" y="48179"/>
                    <a:pt x="24516" y="48179"/>
                    <a:pt x="23818" y="48179"/>
                  </a:cubicBezTo>
                  <a:cubicBezTo>
                    <a:pt x="23818" y="48179"/>
                    <a:pt x="23818" y="48179"/>
                    <a:pt x="23119" y="46383"/>
                  </a:cubicBezTo>
                  <a:cubicBezTo>
                    <a:pt x="23119" y="46383"/>
                    <a:pt x="23119" y="46383"/>
                    <a:pt x="21256" y="46383"/>
                  </a:cubicBezTo>
                  <a:cubicBezTo>
                    <a:pt x="21256" y="46383"/>
                    <a:pt x="21256" y="46383"/>
                    <a:pt x="19160" y="46383"/>
                  </a:cubicBezTo>
                  <a:cubicBezTo>
                    <a:pt x="19160" y="46383"/>
                    <a:pt x="19160" y="46383"/>
                    <a:pt x="17530" y="45785"/>
                  </a:cubicBezTo>
                  <a:cubicBezTo>
                    <a:pt x="17530" y="45785"/>
                    <a:pt x="17530" y="45785"/>
                    <a:pt x="15900" y="44887"/>
                  </a:cubicBezTo>
                  <a:cubicBezTo>
                    <a:pt x="15900" y="44887"/>
                    <a:pt x="15900" y="44887"/>
                    <a:pt x="14968" y="43391"/>
                  </a:cubicBezTo>
                  <a:cubicBezTo>
                    <a:pt x="14968" y="43391"/>
                    <a:pt x="14968" y="43391"/>
                    <a:pt x="14735" y="40399"/>
                  </a:cubicBezTo>
                  <a:cubicBezTo>
                    <a:pt x="14735" y="40399"/>
                    <a:pt x="14735" y="40399"/>
                    <a:pt x="15900" y="39800"/>
                  </a:cubicBezTo>
                  <a:cubicBezTo>
                    <a:pt x="15900" y="39800"/>
                    <a:pt x="15900" y="39800"/>
                    <a:pt x="16598" y="39201"/>
                  </a:cubicBezTo>
                  <a:cubicBezTo>
                    <a:pt x="16598" y="39201"/>
                    <a:pt x="16598" y="39201"/>
                    <a:pt x="14968" y="38304"/>
                  </a:cubicBezTo>
                  <a:cubicBezTo>
                    <a:pt x="14968" y="38304"/>
                    <a:pt x="14968" y="38304"/>
                    <a:pt x="14036" y="37406"/>
                  </a:cubicBezTo>
                  <a:cubicBezTo>
                    <a:pt x="14036" y="37406"/>
                    <a:pt x="14036" y="37406"/>
                    <a:pt x="12872" y="36209"/>
                  </a:cubicBezTo>
                  <a:cubicBezTo>
                    <a:pt x="12872" y="36209"/>
                    <a:pt x="12872" y="36209"/>
                    <a:pt x="12639" y="35610"/>
                  </a:cubicBezTo>
                  <a:cubicBezTo>
                    <a:pt x="12639" y="35610"/>
                    <a:pt x="12639" y="35610"/>
                    <a:pt x="13571" y="34713"/>
                  </a:cubicBezTo>
                  <a:cubicBezTo>
                    <a:pt x="13571" y="34713"/>
                    <a:pt x="13571" y="34713"/>
                    <a:pt x="14269" y="34713"/>
                  </a:cubicBezTo>
                  <a:cubicBezTo>
                    <a:pt x="14269" y="34713"/>
                    <a:pt x="14269" y="34713"/>
                    <a:pt x="15667" y="34413"/>
                  </a:cubicBezTo>
                  <a:cubicBezTo>
                    <a:pt x="15667" y="34413"/>
                    <a:pt x="15667" y="34413"/>
                    <a:pt x="17530" y="32917"/>
                  </a:cubicBezTo>
                  <a:cubicBezTo>
                    <a:pt x="17530" y="32917"/>
                    <a:pt x="17530" y="32917"/>
                    <a:pt x="17763" y="33516"/>
                  </a:cubicBezTo>
                  <a:cubicBezTo>
                    <a:pt x="17763" y="33516"/>
                    <a:pt x="17763" y="33516"/>
                    <a:pt x="18927" y="32917"/>
                  </a:cubicBezTo>
                  <a:cubicBezTo>
                    <a:pt x="18927" y="32917"/>
                    <a:pt x="18927" y="32917"/>
                    <a:pt x="18927" y="32618"/>
                  </a:cubicBezTo>
                  <a:cubicBezTo>
                    <a:pt x="18927" y="32618"/>
                    <a:pt x="18927" y="32618"/>
                    <a:pt x="19626" y="32319"/>
                  </a:cubicBezTo>
                  <a:cubicBezTo>
                    <a:pt x="19626" y="32319"/>
                    <a:pt x="19626" y="32319"/>
                    <a:pt x="21023" y="32019"/>
                  </a:cubicBezTo>
                  <a:cubicBezTo>
                    <a:pt x="21023" y="32019"/>
                    <a:pt x="21023" y="32019"/>
                    <a:pt x="22653" y="32019"/>
                  </a:cubicBezTo>
                  <a:cubicBezTo>
                    <a:pt x="22653" y="32019"/>
                    <a:pt x="22653" y="32019"/>
                    <a:pt x="23352" y="32618"/>
                  </a:cubicBezTo>
                  <a:cubicBezTo>
                    <a:pt x="23352" y="32618"/>
                    <a:pt x="23352" y="32618"/>
                    <a:pt x="22886" y="34114"/>
                  </a:cubicBezTo>
                  <a:cubicBezTo>
                    <a:pt x="22886" y="34114"/>
                    <a:pt x="22886" y="34114"/>
                    <a:pt x="22886" y="34713"/>
                  </a:cubicBezTo>
                  <a:cubicBezTo>
                    <a:pt x="22886" y="34713"/>
                    <a:pt x="22886" y="34713"/>
                    <a:pt x="23585" y="35311"/>
                  </a:cubicBezTo>
                  <a:cubicBezTo>
                    <a:pt x="23585" y="35311"/>
                    <a:pt x="23585" y="35311"/>
                    <a:pt x="24283" y="36209"/>
                  </a:cubicBezTo>
                  <a:cubicBezTo>
                    <a:pt x="24283" y="36209"/>
                    <a:pt x="24283" y="36209"/>
                    <a:pt x="25681" y="36209"/>
                  </a:cubicBezTo>
                  <a:cubicBezTo>
                    <a:pt x="25681" y="36209"/>
                    <a:pt x="25681" y="36209"/>
                    <a:pt x="27544" y="36808"/>
                  </a:cubicBezTo>
                  <a:cubicBezTo>
                    <a:pt x="27544" y="36808"/>
                    <a:pt x="27544" y="36808"/>
                    <a:pt x="28941" y="35910"/>
                  </a:cubicBezTo>
                  <a:cubicBezTo>
                    <a:pt x="28941" y="35910"/>
                    <a:pt x="28941" y="35910"/>
                    <a:pt x="29873" y="34713"/>
                  </a:cubicBezTo>
                  <a:cubicBezTo>
                    <a:pt x="29873" y="34713"/>
                    <a:pt x="29873" y="34713"/>
                    <a:pt x="31037" y="33815"/>
                  </a:cubicBezTo>
                  <a:cubicBezTo>
                    <a:pt x="31037" y="33815"/>
                    <a:pt x="30106" y="33216"/>
                    <a:pt x="29873" y="33216"/>
                  </a:cubicBezTo>
                  <a:cubicBezTo>
                    <a:pt x="29407" y="33216"/>
                    <a:pt x="28941" y="32618"/>
                    <a:pt x="28941" y="32618"/>
                  </a:cubicBezTo>
                  <a:cubicBezTo>
                    <a:pt x="28941" y="32618"/>
                    <a:pt x="28941" y="32618"/>
                    <a:pt x="28243" y="32019"/>
                  </a:cubicBezTo>
                  <a:cubicBezTo>
                    <a:pt x="28243" y="32019"/>
                    <a:pt x="28243" y="32019"/>
                    <a:pt x="28243" y="30822"/>
                  </a:cubicBezTo>
                  <a:cubicBezTo>
                    <a:pt x="28243" y="30822"/>
                    <a:pt x="28243" y="30822"/>
                    <a:pt x="28010" y="29326"/>
                  </a:cubicBezTo>
                  <a:cubicBezTo>
                    <a:pt x="28010" y="29326"/>
                    <a:pt x="28010" y="29326"/>
                    <a:pt x="24516" y="28129"/>
                  </a:cubicBezTo>
                  <a:cubicBezTo>
                    <a:pt x="24516" y="28129"/>
                    <a:pt x="24516" y="28129"/>
                    <a:pt x="24516" y="23640"/>
                  </a:cubicBezTo>
                  <a:cubicBezTo>
                    <a:pt x="24516" y="23640"/>
                    <a:pt x="24516" y="23640"/>
                    <a:pt x="22886" y="21546"/>
                  </a:cubicBezTo>
                  <a:cubicBezTo>
                    <a:pt x="22886" y="21546"/>
                    <a:pt x="22886" y="21546"/>
                    <a:pt x="19626" y="17057"/>
                  </a:cubicBezTo>
                  <a:cubicBezTo>
                    <a:pt x="19626" y="17057"/>
                    <a:pt x="19626" y="17057"/>
                    <a:pt x="20091" y="17057"/>
                  </a:cubicBezTo>
                  <a:cubicBezTo>
                    <a:pt x="20091" y="17057"/>
                    <a:pt x="20091" y="17057"/>
                    <a:pt x="20091" y="16159"/>
                  </a:cubicBezTo>
                  <a:cubicBezTo>
                    <a:pt x="20091" y="16159"/>
                    <a:pt x="20091" y="16159"/>
                    <a:pt x="21256" y="16159"/>
                  </a:cubicBezTo>
                  <a:cubicBezTo>
                    <a:pt x="21256" y="16159"/>
                    <a:pt x="21256" y="16159"/>
                    <a:pt x="21256" y="14962"/>
                  </a:cubicBezTo>
                  <a:cubicBezTo>
                    <a:pt x="21256" y="14962"/>
                    <a:pt x="21256" y="14962"/>
                    <a:pt x="21489" y="13466"/>
                  </a:cubicBezTo>
                  <a:cubicBezTo>
                    <a:pt x="21489" y="13466"/>
                    <a:pt x="21489" y="13466"/>
                    <a:pt x="22187" y="13466"/>
                  </a:cubicBezTo>
                  <a:cubicBezTo>
                    <a:pt x="22187" y="13466"/>
                    <a:pt x="22187" y="13466"/>
                    <a:pt x="22886" y="14064"/>
                  </a:cubicBezTo>
                  <a:cubicBezTo>
                    <a:pt x="22886" y="14064"/>
                    <a:pt x="22886" y="14064"/>
                    <a:pt x="24050" y="14064"/>
                  </a:cubicBezTo>
                  <a:cubicBezTo>
                    <a:pt x="24050" y="14064"/>
                    <a:pt x="24050" y="14064"/>
                    <a:pt x="24516" y="14064"/>
                  </a:cubicBezTo>
                  <a:cubicBezTo>
                    <a:pt x="24516" y="14064"/>
                    <a:pt x="24516" y="14064"/>
                    <a:pt x="25681" y="14064"/>
                  </a:cubicBezTo>
                  <a:cubicBezTo>
                    <a:pt x="25681" y="14064"/>
                    <a:pt x="25681" y="14064"/>
                    <a:pt x="27777" y="13166"/>
                  </a:cubicBezTo>
                  <a:cubicBezTo>
                    <a:pt x="27777" y="13166"/>
                    <a:pt x="27777" y="13166"/>
                    <a:pt x="28475" y="12269"/>
                  </a:cubicBezTo>
                  <a:cubicBezTo>
                    <a:pt x="28475" y="12269"/>
                    <a:pt x="28475" y="12269"/>
                    <a:pt x="29174" y="10773"/>
                  </a:cubicBezTo>
                  <a:cubicBezTo>
                    <a:pt x="29174" y="10773"/>
                    <a:pt x="29174" y="10773"/>
                    <a:pt x="29174" y="8379"/>
                  </a:cubicBezTo>
                  <a:cubicBezTo>
                    <a:pt x="29174" y="8379"/>
                    <a:pt x="29174" y="8379"/>
                    <a:pt x="29873" y="8379"/>
                  </a:cubicBezTo>
                  <a:cubicBezTo>
                    <a:pt x="29873" y="8379"/>
                    <a:pt x="29873" y="8379"/>
                    <a:pt x="30571" y="7481"/>
                  </a:cubicBezTo>
                  <a:cubicBezTo>
                    <a:pt x="30571" y="7481"/>
                    <a:pt x="30571" y="7481"/>
                    <a:pt x="31969" y="5984"/>
                  </a:cubicBezTo>
                  <a:cubicBezTo>
                    <a:pt x="31969" y="5984"/>
                    <a:pt x="31969" y="5984"/>
                    <a:pt x="34530" y="5386"/>
                  </a:cubicBezTo>
                  <a:cubicBezTo>
                    <a:pt x="34530" y="5386"/>
                    <a:pt x="34530" y="5386"/>
                    <a:pt x="35462" y="3890"/>
                  </a:cubicBezTo>
                  <a:cubicBezTo>
                    <a:pt x="35462" y="3890"/>
                    <a:pt x="35462" y="3890"/>
                    <a:pt x="36393" y="3291"/>
                  </a:cubicBezTo>
                  <a:cubicBezTo>
                    <a:pt x="36393" y="3291"/>
                    <a:pt x="36393" y="3291"/>
                    <a:pt x="37092" y="2393"/>
                  </a:cubicBezTo>
                  <a:cubicBezTo>
                    <a:pt x="37092" y="2393"/>
                    <a:pt x="37092" y="2393"/>
                    <a:pt x="40818" y="2693"/>
                  </a:cubicBezTo>
                  <a:cubicBezTo>
                    <a:pt x="40818" y="2693"/>
                    <a:pt x="40818" y="2693"/>
                    <a:pt x="41284" y="1197"/>
                  </a:cubicBezTo>
                  <a:cubicBezTo>
                    <a:pt x="41284" y="1197"/>
                    <a:pt x="41284" y="1197"/>
                    <a:pt x="43147" y="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0" name="Shape 1387">
              <a:extLst>
                <a:ext uri="{FF2B5EF4-FFF2-40B4-BE49-F238E27FC236}">
                  <a16:creationId xmlns:a16="http://schemas.microsoft.com/office/drawing/2014/main" id="{FACC8B12-2A17-4730-974C-F2416270E065}"/>
                </a:ext>
              </a:extLst>
            </p:cNvPr>
            <p:cNvSpPr/>
            <p:nvPr/>
          </p:nvSpPr>
          <p:spPr>
            <a:xfrm>
              <a:off x="2764560" y="4182092"/>
              <a:ext cx="1780317" cy="17571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07" y="68071"/>
                  </a:moveTo>
                  <a:lnTo>
                    <a:pt x="118938" y="65919"/>
                  </a:lnTo>
                  <a:lnTo>
                    <a:pt x="120000" y="64573"/>
                  </a:lnTo>
                  <a:lnTo>
                    <a:pt x="119469" y="62959"/>
                  </a:lnTo>
                  <a:lnTo>
                    <a:pt x="118938" y="60807"/>
                  </a:lnTo>
                  <a:lnTo>
                    <a:pt x="118672" y="59999"/>
                  </a:lnTo>
                  <a:lnTo>
                    <a:pt x="118672" y="58385"/>
                  </a:lnTo>
                  <a:lnTo>
                    <a:pt x="118407" y="57847"/>
                  </a:lnTo>
                  <a:lnTo>
                    <a:pt x="117345" y="55426"/>
                  </a:lnTo>
                  <a:lnTo>
                    <a:pt x="117345" y="54887"/>
                  </a:lnTo>
                  <a:lnTo>
                    <a:pt x="115486" y="53273"/>
                  </a:lnTo>
                  <a:lnTo>
                    <a:pt x="115486" y="35246"/>
                  </a:lnTo>
                  <a:lnTo>
                    <a:pt x="112831" y="34977"/>
                  </a:lnTo>
                  <a:lnTo>
                    <a:pt x="112300" y="35515"/>
                  </a:lnTo>
                  <a:lnTo>
                    <a:pt x="111504" y="35246"/>
                  </a:lnTo>
                  <a:lnTo>
                    <a:pt x="110707" y="34439"/>
                  </a:lnTo>
                  <a:lnTo>
                    <a:pt x="109646" y="33901"/>
                  </a:lnTo>
                  <a:lnTo>
                    <a:pt x="108318" y="33901"/>
                  </a:lnTo>
                  <a:lnTo>
                    <a:pt x="106725" y="32825"/>
                  </a:lnTo>
                  <a:lnTo>
                    <a:pt x="105663" y="31479"/>
                  </a:lnTo>
                  <a:lnTo>
                    <a:pt x="104336" y="31210"/>
                  </a:lnTo>
                  <a:lnTo>
                    <a:pt x="102212" y="31748"/>
                  </a:lnTo>
                  <a:lnTo>
                    <a:pt x="101681" y="31479"/>
                  </a:lnTo>
                  <a:lnTo>
                    <a:pt x="100353" y="31210"/>
                  </a:lnTo>
                  <a:lnTo>
                    <a:pt x="99292" y="32017"/>
                  </a:lnTo>
                  <a:lnTo>
                    <a:pt x="98761" y="32286"/>
                  </a:lnTo>
                  <a:lnTo>
                    <a:pt x="97964" y="31748"/>
                  </a:lnTo>
                  <a:lnTo>
                    <a:pt x="96902" y="31748"/>
                  </a:lnTo>
                  <a:lnTo>
                    <a:pt x="96371" y="32556"/>
                  </a:lnTo>
                  <a:lnTo>
                    <a:pt x="95044" y="33363"/>
                  </a:lnTo>
                  <a:lnTo>
                    <a:pt x="93982" y="33632"/>
                  </a:lnTo>
                  <a:lnTo>
                    <a:pt x="93451" y="32825"/>
                  </a:lnTo>
                  <a:lnTo>
                    <a:pt x="92654" y="32017"/>
                  </a:lnTo>
                  <a:lnTo>
                    <a:pt x="90530" y="32286"/>
                  </a:lnTo>
                  <a:lnTo>
                    <a:pt x="89203" y="31479"/>
                  </a:lnTo>
                  <a:lnTo>
                    <a:pt x="88141" y="31748"/>
                  </a:lnTo>
                  <a:lnTo>
                    <a:pt x="87610" y="32825"/>
                  </a:lnTo>
                  <a:lnTo>
                    <a:pt x="87079" y="33094"/>
                  </a:lnTo>
                  <a:lnTo>
                    <a:pt x="86814" y="31748"/>
                  </a:lnTo>
                  <a:lnTo>
                    <a:pt x="86283" y="31210"/>
                  </a:lnTo>
                  <a:lnTo>
                    <a:pt x="84690" y="32286"/>
                  </a:lnTo>
                  <a:lnTo>
                    <a:pt x="84424" y="31210"/>
                  </a:lnTo>
                  <a:lnTo>
                    <a:pt x="82831" y="30134"/>
                  </a:lnTo>
                  <a:lnTo>
                    <a:pt x="82300" y="30134"/>
                  </a:lnTo>
                  <a:lnTo>
                    <a:pt x="81769" y="30941"/>
                  </a:lnTo>
                  <a:lnTo>
                    <a:pt x="80973" y="31479"/>
                  </a:lnTo>
                  <a:lnTo>
                    <a:pt x="80176" y="31210"/>
                  </a:lnTo>
                  <a:lnTo>
                    <a:pt x="79911" y="29865"/>
                  </a:lnTo>
                  <a:lnTo>
                    <a:pt x="79115" y="29865"/>
                  </a:lnTo>
                  <a:lnTo>
                    <a:pt x="78318" y="28251"/>
                  </a:lnTo>
                  <a:lnTo>
                    <a:pt x="76194" y="28251"/>
                  </a:lnTo>
                  <a:lnTo>
                    <a:pt x="75398" y="28789"/>
                  </a:lnTo>
                  <a:lnTo>
                    <a:pt x="74601" y="27982"/>
                  </a:lnTo>
                  <a:lnTo>
                    <a:pt x="74336" y="27982"/>
                  </a:lnTo>
                  <a:lnTo>
                    <a:pt x="73008" y="28251"/>
                  </a:lnTo>
                  <a:lnTo>
                    <a:pt x="71415" y="27174"/>
                  </a:lnTo>
                  <a:lnTo>
                    <a:pt x="69292" y="27174"/>
                  </a:lnTo>
                  <a:lnTo>
                    <a:pt x="68761" y="25291"/>
                  </a:lnTo>
                  <a:lnTo>
                    <a:pt x="67699" y="24753"/>
                  </a:lnTo>
                  <a:lnTo>
                    <a:pt x="67168" y="25022"/>
                  </a:lnTo>
                  <a:lnTo>
                    <a:pt x="66371" y="24753"/>
                  </a:lnTo>
                  <a:lnTo>
                    <a:pt x="65575" y="25022"/>
                  </a:lnTo>
                  <a:lnTo>
                    <a:pt x="64778" y="25022"/>
                  </a:lnTo>
                  <a:lnTo>
                    <a:pt x="64247" y="24215"/>
                  </a:lnTo>
                  <a:lnTo>
                    <a:pt x="62389" y="22331"/>
                  </a:lnTo>
                  <a:lnTo>
                    <a:pt x="63451" y="1614"/>
                  </a:lnTo>
                  <a:lnTo>
                    <a:pt x="36902" y="0"/>
                  </a:lnTo>
                  <a:lnTo>
                    <a:pt x="33185" y="48968"/>
                  </a:lnTo>
                  <a:lnTo>
                    <a:pt x="1592" y="46008"/>
                  </a:lnTo>
                  <a:lnTo>
                    <a:pt x="1327" y="48430"/>
                  </a:lnTo>
                  <a:lnTo>
                    <a:pt x="0" y="48430"/>
                  </a:lnTo>
                  <a:lnTo>
                    <a:pt x="530" y="49237"/>
                  </a:lnTo>
                  <a:lnTo>
                    <a:pt x="1858" y="50044"/>
                  </a:lnTo>
                  <a:lnTo>
                    <a:pt x="2654" y="51121"/>
                  </a:lnTo>
                  <a:lnTo>
                    <a:pt x="2920" y="51928"/>
                  </a:lnTo>
                  <a:lnTo>
                    <a:pt x="3451" y="53004"/>
                  </a:lnTo>
                  <a:lnTo>
                    <a:pt x="3982" y="53273"/>
                  </a:lnTo>
                  <a:lnTo>
                    <a:pt x="4778" y="53811"/>
                  </a:lnTo>
                  <a:lnTo>
                    <a:pt x="5575" y="54349"/>
                  </a:lnTo>
                  <a:lnTo>
                    <a:pt x="5840" y="55156"/>
                  </a:lnTo>
                  <a:lnTo>
                    <a:pt x="6902" y="56502"/>
                  </a:lnTo>
                  <a:lnTo>
                    <a:pt x="7964" y="57309"/>
                  </a:lnTo>
                  <a:lnTo>
                    <a:pt x="10088" y="60269"/>
                  </a:lnTo>
                  <a:lnTo>
                    <a:pt x="10884" y="60269"/>
                  </a:lnTo>
                  <a:lnTo>
                    <a:pt x="11681" y="61076"/>
                  </a:lnTo>
                  <a:lnTo>
                    <a:pt x="12743" y="61883"/>
                  </a:lnTo>
                  <a:lnTo>
                    <a:pt x="14070" y="62959"/>
                  </a:lnTo>
                  <a:lnTo>
                    <a:pt x="14601" y="64035"/>
                  </a:lnTo>
                  <a:lnTo>
                    <a:pt x="14601" y="65919"/>
                  </a:lnTo>
                  <a:lnTo>
                    <a:pt x="15663" y="67533"/>
                  </a:lnTo>
                  <a:lnTo>
                    <a:pt x="15929" y="68609"/>
                  </a:lnTo>
                  <a:lnTo>
                    <a:pt x="15663" y="69686"/>
                  </a:lnTo>
                  <a:lnTo>
                    <a:pt x="15663" y="71031"/>
                  </a:lnTo>
                  <a:lnTo>
                    <a:pt x="15929" y="72645"/>
                  </a:lnTo>
                  <a:lnTo>
                    <a:pt x="17256" y="73991"/>
                  </a:lnTo>
                  <a:lnTo>
                    <a:pt x="17522" y="74798"/>
                  </a:lnTo>
                  <a:lnTo>
                    <a:pt x="17787" y="75067"/>
                  </a:lnTo>
                  <a:lnTo>
                    <a:pt x="18318" y="75605"/>
                  </a:lnTo>
                  <a:lnTo>
                    <a:pt x="18849" y="76143"/>
                  </a:lnTo>
                  <a:lnTo>
                    <a:pt x="19646" y="76950"/>
                  </a:lnTo>
                  <a:lnTo>
                    <a:pt x="20707" y="77757"/>
                  </a:lnTo>
                  <a:lnTo>
                    <a:pt x="21504" y="78565"/>
                  </a:lnTo>
                  <a:lnTo>
                    <a:pt x="22300" y="78834"/>
                  </a:lnTo>
                  <a:lnTo>
                    <a:pt x="23362" y="79641"/>
                  </a:lnTo>
                  <a:lnTo>
                    <a:pt x="24955" y="80448"/>
                  </a:lnTo>
                  <a:lnTo>
                    <a:pt x="26814" y="81793"/>
                  </a:lnTo>
                  <a:lnTo>
                    <a:pt x="27610" y="82062"/>
                  </a:lnTo>
                  <a:lnTo>
                    <a:pt x="28938" y="82600"/>
                  </a:lnTo>
                  <a:lnTo>
                    <a:pt x="30000" y="82600"/>
                  </a:lnTo>
                  <a:lnTo>
                    <a:pt x="30530" y="81524"/>
                  </a:lnTo>
                  <a:lnTo>
                    <a:pt x="31327" y="80717"/>
                  </a:lnTo>
                  <a:lnTo>
                    <a:pt x="31858" y="80179"/>
                  </a:lnTo>
                  <a:lnTo>
                    <a:pt x="32654" y="79910"/>
                  </a:lnTo>
                  <a:lnTo>
                    <a:pt x="32654" y="78565"/>
                  </a:lnTo>
                  <a:lnTo>
                    <a:pt x="33185" y="77488"/>
                  </a:lnTo>
                  <a:lnTo>
                    <a:pt x="33716" y="76143"/>
                  </a:lnTo>
                  <a:lnTo>
                    <a:pt x="35044" y="74529"/>
                  </a:lnTo>
                  <a:lnTo>
                    <a:pt x="36902" y="74260"/>
                  </a:lnTo>
                  <a:lnTo>
                    <a:pt x="37964" y="73991"/>
                  </a:lnTo>
                  <a:lnTo>
                    <a:pt x="39292" y="73991"/>
                  </a:lnTo>
                  <a:lnTo>
                    <a:pt x="40619" y="74529"/>
                  </a:lnTo>
                  <a:lnTo>
                    <a:pt x="42212" y="74798"/>
                  </a:lnTo>
                  <a:lnTo>
                    <a:pt x="43008" y="74798"/>
                  </a:lnTo>
                  <a:lnTo>
                    <a:pt x="45132" y="75067"/>
                  </a:lnTo>
                  <a:lnTo>
                    <a:pt x="45929" y="75605"/>
                  </a:lnTo>
                  <a:lnTo>
                    <a:pt x="46725" y="77219"/>
                  </a:lnTo>
                  <a:lnTo>
                    <a:pt x="47256" y="77219"/>
                  </a:lnTo>
                  <a:lnTo>
                    <a:pt x="48584" y="78565"/>
                  </a:lnTo>
                  <a:lnTo>
                    <a:pt x="49646" y="79103"/>
                  </a:lnTo>
                  <a:lnTo>
                    <a:pt x="50442" y="80717"/>
                  </a:lnTo>
                  <a:lnTo>
                    <a:pt x="52035" y="82869"/>
                  </a:lnTo>
                  <a:lnTo>
                    <a:pt x="53097" y="86098"/>
                  </a:lnTo>
                  <a:lnTo>
                    <a:pt x="53893" y="87174"/>
                  </a:lnTo>
                  <a:lnTo>
                    <a:pt x="54955" y="89327"/>
                  </a:lnTo>
                  <a:lnTo>
                    <a:pt x="54955" y="90134"/>
                  </a:lnTo>
                  <a:lnTo>
                    <a:pt x="55752" y="92286"/>
                  </a:lnTo>
                  <a:lnTo>
                    <a:pt x="57876" y="94170"/>
                  </a:lnTo>
                  <a:lnTo>
                    <a:pt x="58407" y="96322"/>
                  </a:lnTo>
                  <a:lnTo>
                    <a:pt x="61061" y="99551"/>
                  </a:lnTo>
                  <a:lnTo>
                    <a:pt x="62389" y="100089"/>
                  </a:lnTo>
                  <a:lnTo>
                    <a:pt x="62123" y="102511"/>
                  </a:lnTo>
                  <a:lnTo>
                    <a:pt x="61592" y="103049"/>
                  </a:lnTo>
                  <a:lnTo>
                    <a:pt x="62123" y="103587"/>
                  </a:lnTo>
                  <a:lnTo>
                    <a:pt x="62920" y="104394"/>
                  </a:lnTo>
                  <a:lnTo>
                    <a:pt x="62920" y="106008"/>
                  </a:lnTo>
                  <a:lnTo>
                    <a:pt x="64513" y="108968"/>
                  </a:lnTo>
                  <a:lnTo>
                    <a:pt x="65309" y="110582"/>
                  </a:lnTo>
                  <a:lnTo>
                    <a:pt x="66106" y="111928"/>
                  </a:lnTo>
                  <a:lnTo>
                    <a:pt x="66637" y="113273"/>
                  </a:lnTo>
                  <a:lnTo>
                    <a:pt x="68761" y="113542"/>
                  </a:lnTo>
                  <a:lnTo>
                    <a:pt x="70088" y="114887"/>
                  </a:lnTo>
                  <a:lnTo>
                    <a:pt x="72477" y="114887"/>
                  </a:lnTo>
                  <a:lnTo>
                    <a:pt x="74336" y="116771"/>
                  </a:lnTo>
                  <a:lnTo>
                    <a:pt x="75398" y="116771"/>
                  </a:lnTo>
                  <a:lnTo>
                    <a:pt x="75929" y="117578"/>
                  </a:lnTo>
                  <a:lnTo>
                    <a:pt x="77256" y="117847"/>
                  </a:lnTo>
                  <a:lnTo>
                    <a:pt x="77522" y="117309"/>
                  </a:lnTo>
                  <a:lnTo>
                    <a:pt x="80176" y="117847"/>
                  </a:lnTo>
                  <a:lnTo>
                    <a:pt x="80176" y="118116"/>
                  </a:lnTo>
                  <a:lnTo>
                    <a:pt x="80973" y="118923"/>
                  </a:lnTo>
                  <a:lnTo>
                    <a:pt x="82300" y="119999"/>
                  </a:lnTo>
                  <a:lnTo>
                    <a:pt x="83097" y="119461"/>
                  </a:lnTo>
                  <a:lnTo>
                    <a:pt x="83362" y="118923"/>
                  </a:lnTo>
                  <a:lnTo>
                    <a:pt x="85221" y="118654"/>
                  </a:lnTo>
                  <a:lnTo>
                    <a:pt x="84690" y="117309"/>
                  </a:lnTo>
                  <a:lnTo>
                    <a:pt x="84690" y="116502"/>
                  </a:lnTo>
                  <a:lnTo>
                    <a:pt x="84424" y="115426"/>
                  </a:lnTo>
                  <a:lnTo>
                    <a:pt x="84159" y="114349"/>
                  </a:lnTo>
                  <a:lnTo>
                    <a:pt x="83362" y="113811"/>
                  </a:lnTo>
                  <a:lnTo>
                    <a:pt x="82831" y="112197"/>
                  </a:lnTo>
                  <a:lnTo>
                    <a:pt x="82566" y="110582"/>
                  </a:lnTo>
                  <a:lnTo>
                    <a:pt x="81769" y="108699"/>
                  </a:lnTo>
                  <a:lnTo>
                    <a:pt x="81769" y="107085"/>
                  </a:lnTo>
                  <a:lnTo>
                    <a:pt x="82566" y="104663"/>
                  </a:lnTo>
                  <a:lnTo>
                    <a:pt x="83362" y="102242"/>
                  </a:lnTo>
                  <a:lnTo>
                    <a:pt x="84424" y="99551"/>
                  </a:lnTo>
                  <a:lnTo>
                    <a:pt x="84159" y="99013"/>
                  </a:lnTo>
                  <a:lnTo>
                    <a:pt x="83362" y="98475"/>
                  </a:lnTo>
                  <a:lnTo>
                    <a:pt x="82566" y="97668"/>
                  </a:lnTo>
                  <a:lnTo>
                    <a:pt x="82566" y="97130"/>
                  </a:lnTo>
                  <a:lnTo>
                    <a:pt x="83097" y="97399"/>
                  </a:lnTo>
                  <a:lnTo>
                    <a:pt x="85486" y="97130"/>
                  </a:lnTo>
                  <a:lnTo>
                    <a:pt x="85752" y="97130"/>
                  </a:lnTo>
                  <a:lnTo>
                    <a:pt x="86548" y="95515"/>
                  </a:lnTo>
                  <a:lnTo>
                    <a:pt x="85752" y="95515"/>
                  </a:lnTo>
                  <a:lnTo>
                    <a:pt x="85486" y="94977"/>
                  </a:lnTo>
                  <a:lnTo>
                    <a:pt x="85486" y="94439"/>
                  </a:lnTo>
                  <a:lnTo>
                    <a:pt x="86017" y="94170"/>
                  </a:lnTo>
                  <a:lnTo>
                    <a:pt x="87079" y="94170"/>
                  </a:lnTo>
                  <a:lnTo>
                    <a:pt x="88407" y="94170"/>
                  </a:lnTo>
                  <a:lnTo>
                    <a:pt x="88938" y="94439"/>
                  </a:lnTo>
                  <a:lnTo>
                    <a:pt x="89734" y="94170"/>
                  </a:lnTo>
                  <a:lnTo>
                    <a:pt x="91061" y="93094"/>
                  </a:lnTo>
                  <a:lnTo>
                    <a:pt x="90530" y="93094"/>
                  </a:lnTo>
                  <a:lnTo>
                    <a:pt x="89469" y="93901"/>
                  </a:lnTo>
                  <a:lnTo>
                    <a:pt x="89203" y="92825"/>
                  </a:lnTo>
                  <a:lnTo>
                    <a:pt x="89734" y="91210"/>
                  </a:lnTo>
                  <a:lnTo>
                    <a:pt x="90265" y="91748"/>
                  </a:lnTo>
                  <a:lnTo>
                    <a:pt x="90796" y="92017"/>
                  </a:lnTo>
                  <a:lnTo>
                    <a:pt x="92123" y="92017"/>
                  </a:lnTo>
                  <a:lnTo>
                    <a:pt x="92654" y="91479"/>
                  </a:lnTo>
                  <a:lnTo>
                    <a:pt x="92389" y="90403"/>
                  </a:lnTo>
                  <a:lnTo>
                    <a:pt x="91592" y="89327"/>
                  </a:lnTo>
                  <a:lnTo>
                    <a:pt x="91858" y="89058"/>
                  </a:lnTo>
                  <a:lnTo>
                    <a:pt x="92654" y="89058"/>
                  </a:lnTo>
                  <a:lnTo>
                    <a:pt x="93451" y="88520"/>
                  </a:lnTo>
                  <a:lnTo>
                    <a:pt x="93982" y="89058"/>
                  </a:lnTo>
                  <a:lnTo>
                    <a:pt x="94778" y="88520"/>
                  </a:lnTo>
                  <a:lnTo>
                    <a:pt x="95044" y="89058"/>
                  </a:lnTo>
                  <a:lnTo>
                    <a:pt x="95840" y="89596"/>
                  </a:lnTo>
                  <a:lnTo>
                    <a:pt x="96637" y="89058"/>
                  </a:lnTo>
                  <a:lnTo>
                    <a:pt x="97433" y="88520"/>
                  </a:lnTo>
                  <a:lnTo>
                    <a:pt x="99292" y="87982"/>
                  </a:lnTo>
                  <a:lnTo>
                    <a:pt x="101150" y="87713"/>
                  </a:lnTo>
                  <a:lnTo>
                    <a:pt x="104070" y="86098"/>
                  </a:lnTo>
                  <a:lnTo>
                    <a:pt x="104867" y="84484"/>
                  </a:lnTo>
                  <a:lnTo>
                    <a:pt x="105132" y="83139"/>
                  </a:lnTo>
                  <a:lnTo>
                    <a:pt x="105929" y="82600"/>
                  </a:lnTo>
                  <a:lnTo>
                    <a:pt x="106725" y="82331"/>
                  </a:lnTo>
                  <a:lnTo>
                    <a:pt x="106991" y="82062"/>
                  </a:lnTo>
                  <a:lnTo>
                    <a:pt x="107787" y="81524"/>
                  </a:lnTo>
                  <a:lnTo>
                    <a:pt x="107522" y="80717"/>
                  </a:lnTo>
                  <a:lnTo>
                    <a:pt x="107256" y="79910"/>
                  </a:lnTo>
                  <a:lnTo>
                    <a:pt x="106991" y="79641"/>
                  </a:lnTo>
                  <a:lnTo>
                    <a:pt x="106725" y="79103"/>
                  </a:lnTo>
                  <a:lnTo>
                    <a:pt x="106991" y="78295"/>
                  </a:lnTo>
                  <a:lnTo>
                    <a:pt x="108053" y="77488"/>
                  </a:lnTo>
                  <a:lnTo>
                    <a:pt x="108849" y="76950"/>
                  </a:lnTo>
                  <a:lnTo>
                    <a:pt x="109380" y="76950"/>
                  </a:lnTo>
                  <a:lnTo>
                    <a:pt x="109380" y="77757"/>
                  </a:lnTo>
                  <a:lnTo>
                    <a:pt x="109380" y="78834"/>
                  </a:lnTo>
                  <a:lnTo>
                    <a:pt x="109380" y="80448"/>
                  </a:lnTo>
                  <a:lnTo>
                    <a:pt x="109646" y="80717"/>
                  </a:lnTo>
                  <a:lnTo>
                    <a:pt x="111238" y="79372"/>
                  </a:lnTo>
                  <a:lnTo>
                    <a:pt x="112566" y="79103"/>
                  </a:lnTo>
                  <a:lnTo>
                    <a:pt x="116548" y="77488"/>
                  </a:lnTo>
                  <a:lnTo>
                    <a:pt x="117079" y="77219"/>
                  </a:lnTo>
                  <a:lnTo>
                    <a:pt x="117876" y="75874"/>
                  </a:lnTo>
                  <a:lnTo>
                    <a:pt x="118672" y="73183"/>
                  </a:lnTo>
                  <a:lnTo>
                    <a:pt x="118672" y="72107"/>
                  </a:lnTo>
                  <a:lnTo>
                    <a:pt x="117876" y="70224"/>
                  </a:lnTo>
                  <a:lnTo>
                    <a:pt x="118407" y="68878"/>
                  </a:lnTo>
                  <a:lnTo>
                    <a:pt x="118407" y="6807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 dirty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2" name="Shape 1392">
              <a:extLst>
                <a:ext uri="{FF2B5EF4-FFF2-40B4-BE49-F238E27FC236}">
                  <a16:creationId xmlns:a16="http://schemas.microsoft.com/office/drawing/2014/main" id="{91F99C57-4CF5-4254-8D3E-D8B985093B2C}"/>
                </a:ext>
              </a:extLst>
            </p:cNvPr>
            <p:cNvSpPr/>
            <p:nvPr/>
          </p:nvSpPr>
          <p:spPr>
            <a:xfrm>
              <a:off x="3256907" y="3122292"/>
              <a:ext cx="1043768" cy="5279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20000" y="120000"/>
                    <a:pt x="120000" y="120000"/>
                    <a:pt x="120000" y="120000"/>
                  </a:cubicBezTo>
                  <a:cubicBezTo>
                    <a:pt x="119233" y="116962"/>
                    <a:pt x="119233" y="116962"/>
                    <a:pt x="119233" y="116962"/>
                  </a:cubicBezTo>
                  <a:cubicBezTo>
                    <a:pt x="118849" y="112405"/>
                    <a:pt x="118849" y="112405"/>
                    <a:pt x="118849" y="112405"/>
                  </a:cubicBezTo>
                  <a:cubicBezTo>
                    <a:pt x="118849" y="112405"/>
                    <a:pt x="116932" y="111645"/>
                    <a:pt x="116549" y="110886"/>
                  </a:cubicBezTo>
                  <a:cubicBezTo>
                    <a:pt x="116166" y="110126"/>
                    <a:pt x="116549" y="110126"/>
                    <a:pt x="116549" y="110126"/>
                  </a:cubicBezTo>
                  <a:cubicBezTo>
                    <a:pt x="115782" y="107848"/>
                    <a:pt x="115782" y="107848"/>
                    <a:pt x="115782" y="107848"/>
                  </a:cubicBezTo>
                  <a:cubicBezTo>
                    <a:pt x="116549" y="106329"/>
                    <a:pt x="116549" y="106329"/>
                    <a:pt x="116549" y="106329"/>
                  </a:cubicBezTo>
                  <a:cubicBezTo>
                    <a:pt x="116166" y="102531"/>
                    <a:pt x="116166" y="102531"/>
                    <a:pt x="116166" y="102531"/>
                  </a:cubicBezTo>
                  <a:cubicBezTo>
                    <a:pt x="115015" y="101012"/>
                    <a:pt x="115015" y="101012"/>
                    <a:pt x="115015" y="101012"/>
                  </a:cubicBezTo>
                  <a:cubicBezTo>
                    <a:pt x="114632" y="98734"/>
                    <a:pt x="114632" y="98734"/>
                    <a:pt x="114632" y="98734"/>
                  </a:cubicBezTo>
                  <a:cubicBezTo>
                    <a:pt x="113865" y="93417"/>
                    <a:pt x="113865" y="93417"/>
                    <a:pt x="113865" y="93417"/>
                  </a:cubicBezTo>
                  <a:cubicBezTo>
                    <a:pt x="113865" y="85822"/>
                    <a:pt x="113865" y="85822"/>
                    <a:pt x="113865" y="85822"/>
                  </a:cubicBezTo>
                  <a:cubicBezTo>
                    <a:pt x="113482" y="84303"/>
                    <a:pt x="113482" y="84303"/>
                    <a:pt x="113482" y="84303"/>
                  </a:cubicBezTo>
                  <a:cubicBezTo>
                    <a:pt x="112715" y="82025"/>
                    <a:pt x="112715" y="82025"/>
                    <a:pt x="112715" y="82025"/>
                  </a:cubicBezTo>
                  <a:cubicBezTo>
                    <a:pt x="113099" y="78987"/>
                    <a:pt x="113099" y="78987"/>
                    <a:pt x="113099" y="78987"/>
                  </a:cubicBezTo>
                  <a:cubicBezTo>
                    <a:pt x="113099" y="71392"/>
                    <a:pt x="113099" y="71392"/>
                    <a:pt x="113099" y="71392"/>
                  </a:cubicBezTo>
                  <a:cubicBezTo>
                    <a:pt x="112332" y="66075"/>
                    <a:pt x="112332" y="66075"/>
                    <a:pt x="112332" y="66075"/>
                  </a:cubicBezTo>
                  <a:cubicBezTo>
                    <a:pt x="111565" y="64556"/>
                    <a:pt x="111565" y="64556"/>
                    <a:pt x="111565" y="64556"/>
                  </a:cubicBezTo>
                  <a:cubicBezTo>
                    <a:pt x="110798" y="64556"/>
                    <a:pt x="110798" y="64556"/>
                    <a:pt x="110798" y="64556"/>
                  </a:cubicBezTo>
                  <a:cubicBezTo>
                    <a:pt x="110415" y="63037"/>
                    <a:pt x="110415" y="63037"/>
                    <a:pt x="110415" y="63037"/>
                  </a:cubicBezTo>
                  <a:cubicBezTo>
                    <a:pt x="110031" y="59240"/>
                    <a:pt x="110031" y="59240"/>
                    <a:pt x="110031" y="59240"/>
                  </a:cubicBezTo>
                  <a:cubicBezTo>
                    <a:pt x="109648" y="56202"/>
                    <a:pt x="109648" y="56202"/>
                    <a:pt x="109648" y="56202"/>
                  </a:cubicBezTo>
                  <a:cubicBezTo>
                    <a:pt x="110798" y="55443"/>
                    <a:pt x="110798" y="55443"/>
                    <a:pt x="110798" y="55443"/>
                  </a:cubicBezTo>
                  <a:cubicBezTo>
                    <a:pt x="110798" y="54683"/>
                    <a:pt x="110798" y="54683"/>
                    <a:pt x="110798" y="54683"/>
                  </a:cubicBezTo>
                  <a:cubicBezTo>
                    <a:pt x="110415" y="53924"/>
                    <a:pt x="110415" y="53924"/>
                    <a:pt x="110415" y="53924"/>
                  </a:cubicBezTo>
                  <a:cubicBezTo>
                    <a:pt x="110031" y="51645"/>
                    <a:pt x="110031" y="51645"/>
                    <a:pt x="110031" y="51645"/>
                  </a:cubicBezTo>
                  <a:cubicBezTo>
                    <a:pt x="109265" y="49367"/>
                    <a:pt x="109265" y="49367"/>
                    <a:pt x="109265" y="49367"/>
                  </a:cubicBezTo>
                  <a:cubicBezTo>
                    <a:pt x="108498" y="45569"/>
                    <a:pt x="108498" y="45569"/>
                    <a:pt x="108498" y="45569"/>
                  </a:cubicBezTo>
                  <a:cubicBezTo>
                    <a:pt x="107731" y="41012"/>
                    <a:pt x="107731" y="41012"/>
                    <a:pt x="107731" y="41012"/>
                  </a:cubicBezTo>
                  <a:cubicBezTo>
                    <a:pt x="106581" y="37215"/>
                    <a:pt x="106581" y="37215"/>
                    <a:pt x="106581" y="37215"/>
                  </a:cubicBezTo>
                  <a:cubicBezTo>
                    <a:pt x="105431" y="30379"/>
                    <a:pt x="105431" y="30379"/>
                    <a:pt x="105431" y="30379"/>
                  </a:cubicBezTo>
                  <a:cubicBezTo>
                    <a:pt x="104281" y="27341"/>
                    <a:pt x="104281" y="27341"/>
                    <a:pt x="104281" y="27341"/>
                  </a:cubicBezTo>
                  <a:cubicBezTo>
                    <a:pt x="103897" y="26582"/>
                    <a:pt x="103897" y="26582"/>
                    <a:pt x="103897" y="26582"/>
                  </a:cubicBezTo>
                  <a:cubicBezTo>
                    <a:pt x="102364" y="24303"/>
                    <a:pt x="102364" y="24303"/>
                    <a:pt x="102364" y="24303"/>
                  </a:cubicBezTo>
                  <a:cubicBezTo>
                    <a:pt x="99680" y="20506"/>
                    <a:pt x="99680" y="20506"/>
                    <a:pt x="99680" y="20506"/>
                  </a:cubicBezTo>
                  <a:cubicBezTo>
                    <a:pt x="97763" y="18987"/>
                    <a:pt x="97763" y="18987"/>
                    <a:pt x="97763" y="18987"/>
                  </a:cubicBezTo>
                  <a:cubicBezTo>
                    <a:pt x="95846" y="17468"/>
                    <a:pt x="95846" y="17468"/>
                    <a:pt x="95846" y="17468"/>
                  </a:cubicBezTo>
                  <a:cubicBezTo>
                    <a:pt x="94313" y="14430"/>
                    <a:pt x="94313" y="14430"/>
                    <a:pt x="94313" y="14430"/>
                  </a:cubicBezTo>
                  <a:cubicBezTo>
                    <a:pt x="91629" y="13670"/>
                    <a:pt x="91629" y="13670"/>
                    <a:pt x="91629" y="13670"/>
                  </a:cubicBezTo>
                  <a:cubicBezTo>
                    <a:pt x="88178" y="14430"/>
                    <a:pt x="88178" y="14430"/>
                    <a:pt x="88178" y="14430"/>
                  </a:cubicBezTo>
                  <a:cubicBezTo>
                    <a:pt x="87028" y="14430"/>
                    <a:pt x="87028" y="14430"/>
                    <a:pt x="87028" y="14430"/>
                  </a:cubicBezTo>
                  <a:cubicBezTo>
                    <a:pt x="85878" y="15189"/>
                    <a:pt x="85878" y="15189"/>
                    <a:pt x="85878" y="15189"/>
                  </a:cubicBezTo>
                  <a:cubicBezTo>
                    <a:pt x="85111" y="16708"/>
                    <a:pt x="85111" y="16708"/>
                    <a:pt x="85111" y="16708"/>
                  </a:cubicBezTo>
                  <a:cubicBezTo>
                    <a:pt x="83961" y="15949"/>
                    <a:pt x="83961" y="15949"/>
                    <a:pt x="83961" y="15949"/>
                  </a:cubicBezTo>
                  <a:cubicBezTo>
                    <a:pt x="82811" y="14430"/>
                    <a:pt x="82811" y="14430"/>
                    <a:pt x="82811" y="14430"/>
                  </a:cubicBezTo>
                  <a:cubicBezTo>
                    <a:pt x="80511" y="12151"/>
                    <a:pt x="80511" y="12151"/>
                    <a:pt x="80511" y="12151"/>
                  </a:cubicBezTo>
                  <a:cubicBezTo>
                    <a:pt x="77444" y="9113"/>
                    <a:pt x="77444" y="9113"/>
                    <a:pt x="77444" y="9113"/>
                  </a:cubicBezTo>
                  <a:cubicBezTo>
                    <a:pt x="3833" y="0"/>
                    <a:pt x="3833" y="0"/>
                    <a:pt x="3833" y="0"/>
                  </a:cubicBezTo>
                  <a:cubicBezTo>
                    <a:pt x="0" y="72151"/>
                    <a:pt x="0" y="72151"/>
                    <a:pt x="0" y="72151"/>
                  </a:cubicBezTo>
                  <a:cubicBezTo>
                    <a:pt x="27987" y="77468"/>
                    <a:pt x="27987" y="77468"/>
                    <a:pt x="27987" y="77468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6453" y="113164"/>
                    <a:pt x="26453" y="113164"/>
                    <a:pt x="26453" y="113164"/>
                  </a:cubicBezTo>
                  <a:cubicBezTo>
                    <a:pt x="28753" y="113164"/>
                    <a:pt x="71309" y="116962"/>
                    <a:pt x="85878" y="117721"/>
                  </a:cubicBezTo>
                  <a:cubicBezTo>
                    <a:pt x="94313" y="118481"/>
                    <a:pt x="120000" y="120000"/>
                    <a:pt x="120000" y="12000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5" name="Shape 1419">
              <a:extLst>
                <a:ext uri="{FF2B5EF4-FFF2-40B4-BE49-F238E27FC236}">
                  <a16:creationId xmlns:a16="http://schemas.microsoft.com/office/drawing/2014/main" id="{82380F0E-5456-452D-827E-6BC95A225BBB}"/>
                </a:ext>
              </a:extLst>
            </p:cNvPr>
            <p:cNvSpPr/>
            <p:nvPr/>
          </p:nvSpPr>
          <p:spPr>
            <a:xfrm>
              <a:off x="5801342" y="3567487"/>
              <a:ext cx="976811" cy="5476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6129" y="109640"/>
                  </a:moveTo>
                  <a:lnTo>
                    <a:pt x="81774" y="101870"/>
                  </a:lnTo>
                  <a:lnTo>
                    <a:pt x="117580" y="88920"/>
                  </a:lnTo>
                  <a:lnTo>
                    <a:pt x="120000" y="87194"/>
                  </a:lnTo>
                  <a:lnTo>
                    <a:pt x="120000" y="84604"/>
                  </a:lnTo>
                  <a:lnTo>
                    <a:pt x="119032" y="80287"/>
                  </a:lnTo>
                  <a:lnTo>
                    <a:pt x="117580" y="76834"/>
                  </a:lnTo>
                  <a:lnTo>
                    <a:pt x="115645" y="74244"/>
                  </a:lnTo>
                  <a:lnTo>
                    <a:pt x="114677" y="74244"/>
                  </a:lnTo>
                  <a:lnTo>
                    <a:pt x="112258" y="71654"/>
                  </a:lnTo>
                  <a:lnTo>
                    <a:pt x="111774" y="69064"/>
                  </a:lnTo>
                  <a:lnTo>
                    <a:pt x="110322" y="67338"/>
                  </a:lnTo>
                  <a:lnTo>
                    <a:pt x="109354" y="63884"/>
                  </a:lnTo>
                  <a:lnTo>
                    <a:pt x="108387" y="62158"/>
                  </a:lnTo>
                  <a:lnTo>
                    <a:pt x="108387" y="60431"/>
                  </a:lnTo>
                  <a:lnTo>
                    <a:pt x="109354" y="58705"/>
                  </a:lnTo>
                  <a:lnTo>
                    <a:pt x="111290" y="60431"/>
                  </a:lnTo>
                  <a:lnTo>
                    <a:pt x="110322" y="57841"/>
                  </a:lnTo>
                  <a:lnTo>
                    <a:pt x="109354" y="55251"/>
                  </a:lnTo>
                  <a:lnTo>
                    <a:pt x="108387" y="54388"/>
                  </a:lnTo>
                  <a:lnTo>
                    <a:pt x="104032" y="51798"/>
                  </a:lnTo>
                  <a:lnTo>
                    <a:pt x="102096" y="46618"/>
                  </a:lnTo>
                  <a:lnTo>
                    <a:pt x="102096" y="45755"/>
                  </a:lnTo>
                  <a:lnTo>
                    <a:pt x="104032" y="47482"/>
                  </a:lnTo>
                  <a:lnTo>
                    <a:pt x="106451" y="48345"/>
                  </a:lnTo>
                  <a:lnTo>
                    <a:pt x="106935" y="50935"/>
                  </a:lnTo>
                  <a:lnTo>
                    <a:pt x="109838" y="51798"/>
                  </a:lnTo>
                  <a:lnTo>
                    <a:pt x="108870" y="48345"/>
                  </a:lnTo>
                  <a:lnTo>
                    <a:pt x="108870" y="44028"/>
                  </a:lnTo>
                  <a:lnTo>
                    <a:pt x="108870" y="41438"/>
                  </a:lnTo>
                  <a:lnTo>
                    <a:pt x="106935" y="42302"/>
                  </a:lnTo>
                  <a:lnTo>
                    <a:pt x="104032" y="38848"/>
                  </a:lnTo>
                  <a:lnTo>
                    <a:pt x="102580" y="35395"/>
                  </a:lnTo>
                  <a:lnTo>
                    <a:pt x="102096" y="35395"/>
                  </a:lnTo>
                  <a:lnTo>
                    <a:pt x="101612" y="37122"/>
                  </a:lnTo>
                  <a:lnTo>
                    <a:pt x="100161" y="37122"/>
                  </a:lnTo>
                  <a:lnTo>
                    <a:pt x="98225" y="33669"/>
                  </a:lnTo>
                  <a:lnTo>
                    <a:pt x="96290" y="31942"/>
                  </a:lnTo>
                  <a:lnTo>
                    <a:pt x="94354" y="31079"/>
                  </a:lnTo>
                  <a:lnTo>
                    <a:pt x="93387" y="31942"/>
                  </a:lnTo>
                  <a:lnTo>
                    <a:pt x="91935" y="32805"/>
                  </a:lnTo>
                  <a:lnTo>
                    <a:pt x="90967" y="31079"/>
                  </a:lnTo>
                  <a:lnTo>
                    <a:pt x="90967" y="21582"/>
                  </a:lnTo>
                  <a:lnTo>
                    <a:pt x="92419" y="20719"/>
                  </a:lnTo>
                  <a:lnTo>
                    <a:pt x="93387" y="18129"/>
                  </a:lnTo>
                  <a:lnTo>
                    <a:pt x="92903" y="14676"/>
                  </a:lnTo>
                  <a:lnTo>
                    <a:pt x="90967" y="12086"/>
                  </a:lnTo>
                  <a:lnTo>
                    <a:pt x="88548" y="8633"/>
                  </a:lnTo>
                  <a:lnTo>
                    <a:pt x="83709" y="3453"/>
                  </a:lnTo>
                  <a:lnTo>
                    <a:pt x="82741" y="4316"/>
                  </a:lnTo>
                  <a:lnTo>
                    <a:pt x="81290" y="6906"/>
                  </a:lnTo>
                  <a:lnTo>
                    <a:pt x="80322" y="6906"/>
                  </a:lnTo>
                  <a:lnTo>
                    <a:pt x="77419" y="4316"/>
                  </a:lnTo>
                  <a:lnTo>
                    <a:pt x="73064" y="0"/>
                  </a:lnTo>
                  <a:lnTo>
                    <a:pt x="73064" y="6906"/>
                  </a:lnTo>
                  <a:lnTo>
                    <a:pt x="72096" y="12949"/>
                  </a:lnTo>
                  <a:lnTo>
                    <a:pt x="71129" y="15539"/>
                  </a:lnTo>
                  <a:lnTo>
                    <a:pt x="69677" y="18129"/>
                  </a:lnTo>
                  <a:lnTo>
                    <a:pt x="67258" y="25899"/>
                  </a:lnTo>
                  <a:lnTo>
                    <a:pt x="66774" y="24172"/>
                  </a:lnTo>
                  <a:lnTo>
                    <a:pt x="65322" y="24172"/>
                  </a:lnTo>
                  <a:lnTo>
                    <a:pt x="64838" y="24172"/>
                  </a:lnTo>
                  <a:lnTo>
                    <a:pt x="64354" y="27625"/>
                  </a:lnTo>
                  <a:lnTo>
                    <a:pt x="63387" y="31079"/>
                  </a:lnTo>
                  <a:lnTo>
                    <a:pt x="61935" y="37985"/>
                  </a:lnTo>
                  <a:lnTo>
                    <a:pt x="61451" y="39712"/>
                  </a:lnTo>
                  <a:lnTo>
                    <a:pt x="60483" y="38848"/>
                  </a:lnTo>
                  <a:lnTo>
                    <a:pt x="58064" y="37122"/>
                  </a:lnTo>
                  <a:lnTo>
                    <a:pt x="56129" y="35395"/>
                  </a:lnTo>
                  <a:lnTo>
                    <a:pt x="55645" y="41438"/>
                  </a:lnTo>
                  <a:lnTo>
                    <a:pt x="54193" y="51798"/>
                  </a:lnTo>
                  <a:lnTo>
                    <a:pt x="52741" y="58705"/>
                  </a:lnTo>
                  <a:lnTo>
                    <a:pt x="50322" y="63021"/>
                  </a:lnTo>
                  <a:lnTo>
                    <a:pt x="49838" y="67338"/>
                  </a:lnTo>
                  <a:lnTo>
                    <a:pt x="50322" y="74244"/>
                  </a:lnTo>
                  <a:lnTo>
                    <a:pt x="48387" y="76834"/>
                  </a:lnTo>
                  <a:lnTo>
                    <a:pt x="43064" y="82014"/>
                  </a:lnTo>
                  <a:lnTo>
                    <a:pt x="39677" y="87194"/>
                  </a:lnTo>
                  <a:lnTo>
                    <a:pt x="35322" y="88920"/>
                  </a:lnTo>
                  <a:lnTo>
                    <a:pt x="33387" y="86330"/>
                  </a:lnTo>
                  <a:lnTo>
                    <a:pt x="30483" y="92374"/>
                  </a:lnTo>
                  <a:lnTo>
                    <a:pt x="29516" y="92374"/>
                  </a:lnTo>
                  <a:lnTo>
                    <a:pt x="27096" y="90647"/>
                  </a:lnTo>
                  <a:lnTo>
                    <a:pt x="24193" y="86330"/>
                  </a:lnTo>
                  <a:lnTo>
                    <a:pt x="23709" y="83741"/>
                  </a:lnTo>
                  <a:lnTo>
                    <a:pt x="22258" y="83741"/>
                  </a:lnTo>
                  <a:lnTo>
                    <a:pt x="21774" y="85467"/>
                  </a:lnTo>
                  <a:lnTo>
                    <a:pt x="20806" y="88920"/>
                  </a:lnTo>
                  <a:lnTo>
                    <a:pt x="18870" y="94100"/>
                  </a:lnTo>
                  <a:lnTo>
                    <a:pt x="13548" y="97553"/>
                  </a:lnTo>
                  <a:lnTo>
                    <a:pt x="12096" y="101870"/>
                  </a:lnTo>
                  <a:lnTo>
                    <a:pt x="10645" y="109640"/>
                  </a:lnTo>
                  <a:lnTo>
                    <a:pt x="8709" y="110503"/>
                  </a:lnTo>
                  <a:lnTo>
                    <a:pt x="7258" y="112230"/>
                  </a:lnTo>
                  <a:lnTo>
                    <a:pt x="4838" y="114820"/>
                  </a:lnTo>
                  <a:lnTo>
                    <a:pt x="2903" y="117410"/>
                  </a:lnTo>
                  <a:lnTo>
                    <a:pt x="0" y="120000"/>
                  </a:lnTo>
                  <a:lnTo>
                    <a:pt x="30967" y="114820"/>
                  </a:lnTo>
                  <a:lnTo>
                    <a:pt x="56129" y="10964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7" name="Shape 1431">
              <a:extLst>
                <a:ext uri="{FF2B5EF4-FFF2-40B4-BE49-F238E27FC236}">
                  <a16:creationId xmlns:a16="http://schemas.microsoft.com/office/drawing/2014/main" id="{B159F814-BD78-40ED-847C-21A44A657580}"/>
                </a:ext>
              </a:extLst>
            </p:cNvPr>
            <p:cNvSpPr/>
            <p:nvPr/>
          </p:nvSpPr>
          <p:spPr>
            <a:xfrm>
              <a:off x="4584268" y="2523447"/>
              <a:ext cx="669586" cy="71310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268" y="38873"/>
                  </a:moveTo>
                  <a:cubicBezTo>
                    <a:pt x="105671" y="38309"/>
                    <a:pt x="105671" y="38309"/>
                    <a:pt x="105671" y="38309"/>
                  </a:cubicBezTo>
                  <a:cubicBezTo>
                    <a:pt x="104477" y="36619"/>
                    <a:pt x="104477" y="36619"/>
                    <a:pt x="104477" y="36619"/>
                  </a:cubicBezTo>
                  <a:cubicBezTo>
                    <a:pt x="105074" y="34929"/>
                    <a:pt x="105074" y="34929"/>
                    <a:pt x="105074" y="34929"/>
                  </a:cubicBezTo>
                  <a:cubicBezTo>
                    <a:pt x="104477" y="31549"/>
                    <a:pt x="104477" y="31549"/>
                    <a:pt x="104477" y="31549"/>
                  </a:cubicBezTo>
                  <a:cubicBezTo>
                    <a:pt x="102686" y="29859"/>
                    <a:pt x="102686" y="29859"/>
                    <a:pt x="102686" y="29859"/>
                  </a:cubicBezTo>
                  <a:cubicBezTo>
                    <a:pt x="99104" y="27605"/>
                    <a:pt x="99104" y="27605"/>
                    <a:pt x="99104" y="27605"/>
                  </a:cubicBezTo>
                  <a:cubicBezTo>
                    <a:pt x="97910" y="25352"/>
                    <a:pt x="97910" y="25352"/>
                    <a:pt x="97910" y="25352"/>
                  </a:cubicBezTo>
                  <a:cubicBezTo>
                    <a:pt x="93731" y="24788"/>
                    <a:pt x="93731" y="24788"/>
                    <a:pt x="93731" y="24788"/>
                  </a:cubicBezTo>
                  <a:cubicBezTo>
                    <a:pt x="88358" y="24788"/>
                    <a:pt x="88358" y="24788"/>
                    <a:pt x="88358" y="24788"/>
                  </a:cubicBezTo>
                  <a:cubicBezTo>
                    <a:pt x="87164" y="23661"/>
                    <a:pt x="87164" y="23661"/>
                    <a:pt x="87164" y="23661"/>
                  </a:cubicBezTo>
                  <a:cubicBezTo>
                    <a:pt x="83582" y="23661"/>
                    <a:pt x="83582" y="23661"/>
                    <a:pt x="83582" y="23661"/>
                  </a:cubicBezTo>
                  <a:cubicBezTo>
                    <a:pt x="78805" y="23098"/>
                    <a:pt x="78805" y="23098"/>
                    <a:pt x="78805" y="23098"/>
                  </a:cubicBezTo>
                  <a:cubicBezTo>
                    <a:pt x="78208" y="21971"/>
                    <a:pt x="78208" y="21971"/>
                    <a:pt x="78208" y="21971"/>
                  </a:cubicBezTo>
                  <a:cubicBezTo>
                    <a:pt x="74626" y="20281"/>
                    <a:pt x="74626" y="20281"/>
                    <a:pt x="74626" y="20281"/>
                  </a:cubicBezTo>
                  <a:cubicBezTo>
                    <a:pt x="70447" y="19718"/>
                    <a:pt x="70447" y="19718"/>
                    <a:pt x="70447" y="19718"/>
                  </a:cubicBezTo>
                  <a:cubicBezTo>
                    <a:pt x="66268" y="18591"/>
                    <a:pt x="66268" y="18591"/>
                    <a:pt x="66268" y="18591"/>
                  </a:cubicBezTo>
                  <a:cubicBezTo>
                    <a:pt x="61492" y="16901"/>
                    <a:pt x="61492" y="16901"/>
                    <a:pt x="61492" y="16901"/>
                  </a:cubicBezTo>
                  <a:cubicBezTo>
                    <a:pt x="58507" y="15211"/>
                    <a:pt x="58507" y="15211"/>
                    <a:pt x="58507" y="15211"/>
                  </a:cubicBezTo>
                  <a:cubicBezTo>
                    <a:pt x="56119" y="15211"/>
                    <a:pt x="56119" y="15211"/>
                    <a:pt x="56119" y="15211"/>
                  </a:cubicBezTo>
                  <a:cubicBezTo>
                    <a:pt x="55522" y="15211"/>
                    <a:pt x="55522" y="15211"/>
                    <a:pt x="55522" y="15211"/>
                  </a:cubicBezTo>
                  <a:cubicBezTo>
                    <a:pt x="54328" y="14084"/>
                    <a:pt x="54328" y="14084"/>
                    <a:pt x="54328" y="14084"/>
                  </a:cubicBezTo>
                  <a:cubicBezTo>
                    <a:pt x="53134" y="12394"/>
                    <a:pt x="53134" y="12394"/>
                    <a:pt x="53134" y="12394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955" y="11267"/>
                    <a:pt x="48955" y="11267"/>
                    <a:pt x="48955" y="11267"/>
                  </a:cubicBezTo>
                  <a:cubicBezTo>
                    <a:pt x="48358" y="11267"/>
                    <a:pt x="48358" y="11267"/>
                    <a:pt x="48358" y="11267"/>
                  </a:cubicBezTo>
                  <a:cubicBezTo>
                    <a:pt x="46567" y="10140"/>
                    <a:pt x="46567" y="10140"/>
                    <a:pt x="46567" y="10140"/>
                  </a:cubicBezTo>
                  <a:cubicBezTo>
                    <a:pt x="44776" y="9014"/>
                    <a:pt x="44776" y="9014"/>
                    <a:pt x="44776" y="9014"/>
                  </a:cubicBezTo>
                  <a:cubicBezTo>
                    <a:pt x="42985" y="8450"/>
                    <a:pt x="42985" y="8450"/>
                    <a:pt x="42985" y="8450"/>
                  </a:cubicBezTo>
                  <a:cubicBezTo>
                    <a:pt x="41791" y="9577"/>
                    <a:pt x="41791" y="9577"/>
                    <a:pt x="41791" y="9577"/>
                  </a:cubicBezTo>
                  <a:cubicBezTo>
                    <a:pt x="40000" y="10140"/>
                    <a:pt x="40000" y="10140"/>
                    <a:pt x="40000" y="10140"/>
                  </a:cubicBezTo>
                  <a:cubicBezTo>
                    <a:pt x="39402" y="9577"/>
                    <a:pt x="39402" y="9577"/>
                    <a:pt x="39402" y="9577"/>
                  </a:cubicBezTo>
                  <a:cubicBezTo>
                    <a:pt x="40000" y="8450"/>
                    <a:pt x="40000" y="8450"/>
                    <a:pt x="40000" y="8450"/>
                  </a:cubicBezTo>
                  <a:cubicBezTo>
                    <a:pt x="40597" y="5070"/>
                    <a:pt x="40597" y="5070"/>
                    <a:pt x="40597" y="5070"/>
                  </a:cubicBezTo>
                  <a:cubicBezTo>
                    <a:pt x="41194" y="3943"/>
                    <a:pt x="41194" y="3943"/>
                    <a:pt x="41194" y="3943"/>
                  </a:cubicBezTo>
                  <a:cubicBezTo>
                    <a:pt x="41791" y="1126"/>
                    <a:pt x="41791" y="1126"/>
                    <a:pt x="41791" y="1126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38805" y="563"/>
                    <a:pt x="38805" y="563"/>
                    <a:pt x="38805" y="563"/>
                  </a:cubicBezTo>
                  <a:cubicBezTo>
                    <a:pt x="36417" y="1690"/>
                    <a:pt x="36417" y="1690"/>
                    <a:pt x="36417" y="1690"/>
                  </a:cubicBezTo>
                  <a:cubicBezTo>
                    <a:pt x="34029" y="2253"/>
                    <a:pt x="34029" y="2253"/>
                    <a:pt x="34029" y="2253"/>
                  </a:cubicBezTo>
                  <a:cubicBezTo>
                    <a:pt x="31044" y="3380"/>
                    <a:pt x="31044" y="3380"/>
                    <a:pt x="31044" y="3380"/>
                  </a:cubicBezTo>
                  <a:cubicBezTo>
                    <a:pt x="28059" y="5070"/>
                    <a:pt x="28059" y="5070"/>
                    <a:pt x="28059" y="5070"/>
                  </a:cubicBezTo>
                  <a:cubicBezTo>
                    <a:pt x="23283" y="7323"/>
                    <a:pt x="23283" y="7323"/>
                    <a:pt x="23283" y="7323"/>
                  </a:cubicBezTo>
                  <a:cubicBezTo>
                    <a:pt x="22089" y="9014"/>
                    <a:pt x="22089" y="9014"/>
                    <a:pt x="22089" y="9014"/>
                  </a:cubicBezTo>
                  <a:cubicBezTo>
                    <a:pt x="19701" y="9014"/>
                    <a:pt x="19701" y="9014"/>
                    <a:pt x="19701" y="9014"/>
                  </a:cubicBezTo>
                  <a:cubicBezTo>
                    <a:pt x="16716" y="7887"/>
                    <a:pt x="16716" y="7887"/>
                    <a:pt x="16716" y="7887"/>
                  </a:cubicBezTo>
                  <a:cubicBezTo>
                    <a:pt x="14925" y="6197"/>
                    <a:pt x="14925" y="6197"/>
                    <a:pt x="14925" y="6197"/>
                  </a:cubicBezTo>
                  <a:cubicBezTo>
                    <a:pt x="12537" y="8450"/>
                    <a:pt x="12537" y="8450"/>
                    <a:pt x="12537" y="8450"/>
                  </a:cubicBezTo>
                  <a:cubicBezTo>
                    <a:pt x="11940" y="24225"/>
                    <a:pt x="11940" y="24225"/>
                    <a:pt x="11940" y="24225"/>
                  </a:cubicBezTo>
                  <a:cubicBezTo>
                    <a:pt x="4179" y="28732"/>
                    <a:pt x="4179" y="28732"/>
                    <a:pt x="4179" y="28732"/>
                  </a:cubicBezTo>
                  <a:cubicBezTo>
                    <a:pt x="2985" y="30985"/>
                    <a:pt x="2985" y="30985"/>
                    <a:pt x="2985" y="30985"/>
                  </a:cubicBezTo>
                  <a:cubicBezTo>
                    <a:pt x="0" y="37183"/>
                    <a:pt x="0" y="37183"/>
                    <a:pt x="0" y="37183"/>
                  </a:cubicBezTo>
                  <a:cubicBezTo>
                    <a:pt x="2985" y="40563"/>
                    <a:pt x="2985" y="40563"/>
                    <a:pt x="2985" y="40563"/>
                  </a:cubicBezTo>
                  <a:cubicBezTo>
                    <a:pt x="4179" y="40563"/>
                    <a:pt x="4179" y="40563"/>
                    <a:pt x="4179" y="40563"/>
                  </a:cubicBezTo>
                  <a:cubicBezTo>
                    <a:pt x="2985" y="50140"/>
                    <a:pt x="2985" y="50140"/>
                    <a:pt x="2985" y="50140"/>
                  </a:cubicBezTo>
                  <a:cubicBezTo>
                    <a:pt x="2388" y="60281"/>
                    <a:pt x="2388" y="60281"/>
                    <a:pt x="2388" y="60281"/>
                  </a:cubicBezTo>
                  <a:cubicBezTo>
                    <a:pt x="5970" y="63098"/>
                    <a:pt x="5970" y="63098"/>
                    <a:pt x="5970" y="63098"/>
                  </a:cubicBezTo>
                  <a:cubicBezTo>
                    <a:pt x="11343" y="65915"/>
                    <a:pt x="11343" y="65915"/>
                    <a:pt x="11343" y="65915"/>
                  </a:cubicBezTo>
                  <a:cubicBezTo>
                    <a:pt x="19701" y="70422"/>
                    <a:pt x="19701" y="70422"/>
                    <a:pt x="19701" y="70422"/>
                  </a:cubicBezTo>
                  <a:cubicBezTo>
                    <a:pt x="25074" y="76056"/>
                    <a:pt x="25074" y="76056"/>
                    <a:pt x="25074" y="76056"/>
                  </a:cubicBezTo>
                  <a:cubicBezTo>
                    <a:pt x="26865" y="78309"/>
                    <a:pt x="26865" y="78309"/>
                    <a:pt x="26865" y="78309"/>
                  </a:cubicBezTo>
                  <a:cubicBezTo>
                    <a:pt x="31044" y="81126"/>
                    <a:pt x="31044" y="81126"/>
                    <a:pt x="31044" y="81126"/>
                  </a:cubicBezTo>
                  <a:cubicBezTo>
                    <a:pt x="35820" y="85633"/>
                    <a:pt x="35820" y="85633"/>
                    <a:pt x="35820" y="85633"/>
                  </a:cubicBezTo>
                  <a:cubicBezTo>
                    <a:pt x="36417" y="89577"/>
                    <a:pt x="36417" y="89577"/>
                    <a:pt x="36417" y="89577"/>
                  </a:cubicBezTo>
                  <a:cubicBezTo>
                    <a:pt x="35820" y="93521"/>
                    <a:pt x="35820" y="93521"/>
                    <a:pt x="35820" y="93521"/>
                  </a:cubicBezTo>
                  <a:cubicBezTo>
                    <a:pt x="37611" y="97464"/>
                    <a:pt x="37611" y="97464"/>
                    <a:pt x="37611" y="97464"/>
                  </a:cubicBezTo>
                  <a:cubicBezTo>
                    <a:pt x="38805" y="99154"/>
                    <a:pt x="38805" y="99154"/>
                    <a:pt x="38805" y="99154"/>
                  </a:cubicBezTo>
                  <a:cubicBezTo>
                    <a:pt x="38805" y="103098"/>
                    <a:pt x="38805" y="103098"/>
                    <a:pt x="38805" y="103098"/>
                  </a:cubicBezTo>
                  <a:cubicBezTo>
                    <a:pt x="38805" y="105352"/>
                    <a:pt x="38805" y="105352"/>
                    <a:pt x="38805" y="105352"/>
                  </a:cubicBezTo>
                  <a:cubicBezTo>
                    <a:pt x="38805" y="108732"/>
                    <a:pt x="38805" y="108732"/>
                    <a:pt x="38805" y="108732"/>
                  </a:cubicBezTo>
                  <a:cubicBezTo>
                    <a:pt x="40000" y="111549"/>
                    <a:pt x="40000" y="111549"/>
                    <a:pt x="40000" y="111549"/>
                  </a:cubicBezTo>
                  <a:cubicBezTo>
                    <a:pt x="40000" y="114366"/>
                    <a:pt x="40000" y="114366"/>
                    <a:pt x="40000" y="114366"/>
                  </a:cubicBezTo>
                  <a:cubicBezTo>
                    <a:pt x="42985" y="114366"/>
                    <a:pt x="42985" y="114366"/>
                    <a:pt x="42985" y="114366"/>
                  </a:cubicBezTo>
                  <a:cubicBezTo>
                    <a:pt x="42985" y="114366"/>
                    <a:pt x="45373" y="116619"/>
                    <a:pt x="45970" y="116619"/>
                  </a:cubicBezTo>
                  <a:cubicBezTo>
                    <a:pt x="46567" y="116619"/>
                    <a:pt x="48955" y="117746"/>
                    <a:pt x="48955" y="117746"/>
                  </a:cubicBezTo>
                  <a:cubicBezTo>
                    <a:pt x="50746" y="119999"/>
                    <a:pt x="50746" y="119999"/>
                    <a:pt x="50746" y="119999"/>
                  </a:cubicBezTo>
                  <a:cubicBezTo>
                    <a:pt x="109850" y="116619"/>
                    <a:pt x="109850" y="116619"/>
                    <a:pt x="109850" y="116619"/>
                  </a:cubicBezTo>
                  <a:cubicBezTo>
                    <a:pt x="109850" y="109859"/>
                    <a:pt x="109850" y="109859"/>
                    <a:pt x="109850" y="109859"/>
                  </a:cubicBezTo>
                  <a:cubicBezTo>
                    <a:pt x="109850" y="107605"/>
                    <a:pt x="109850" y="107605"/>
                    <a:pt x="109850" y="107605"/>
                  </a:cubicBezTo>
                  <a:cubicBezTo>
                    <a:pt x="106865" y="100845"/>
                    <a:pt x="106865" y="100845"/>
                    <a:pt x="106865" y="100845"/>
                  </a:cubicBezTo>
                  <a:cubicBezTo>
                    <a:pt x="106268" y="96901"/>
                    <a:pt x="106268" y="96901"/>
                    <a:pt x="106268" y="96901"/>
                  </a:cubicBezTo>
                  <a:cubicBezTo>
                    <a:pt x="106865" y="92394"/>
                    <a:pt x="106865" y="92394"/>
                    <a:pt x="106865" y="92394"/>
                  </a:cubicBezTo>
                  <a:cubicBezTo>
                    <a:pt x="108059" y="89014"/>
                    <a:pt x="108059" y="89014"/>
                    <a:pt x="108059" y="89014"/>
                  </a:cubicBezTo>
                  <a:cubicBezTo>
                    <a:pt x="108656" y="87323"/>
                    <a:pt x="108656" y="87323"/>
                    <a:pt x="108656" y="87323"/>
                  </a:cubicBezTo>
                  <a:cubicBezTo>
                    <a:pt x="109850" y="85633"/>
                    <a:pt x="109850" y="85633"/>
                    <a:pt x="109850" y="85633"/>
                  </a:cubicBezTo>
                  <a:cubicBezTo>
                    <a:pt x="108656" y="82816"/>
                    <a:pt x="108656" y="82816"/>
                    <a:pt x="108656" y="82816"/>
                  </a:cubicBezTo>
                  <a:cubicBezTo>
                    <a:pt x="108656" y="78873"/>
                    <a:pt x="108656" y="78873"/>
                    <a:pt x="108656" y="78873"/>
                  </a:cubicBezTo>
                  <a:cubicBezTo>
                    <a:pt x="108656" y="76619"/>
                    <a:pt x="108656" y="76619"/>
                    <a:pt x="108656" y="76619"/>
                  </a:cubicBezTo>
                  <a:cubicBezTo>
                    <a:pt x="109850" y="74929"/>
                    <a:pt x="109850" y="74929"/>
                    <a:pt x="109850" y="74929"/>
                  </a:cubicBezTo>
                  <a:cubicBezTo>
                    <a:pt x="109850" y="73802"/>
                    <a:pt x="109850" y="73802"/>
                    <a:pt x="109850" y="73802"/>
                  </a:cubicBezTo>
                  <a:cubicBezTo>
                    <a:pt x="112238" y="71549"/>
                    <a:pt x="112238" y="71549"/>
                    <a:pt x="112238" y="71549"/>
                  </a:cubicBezTo>
                  <a:cubicBezTo>
                    <a:pt x="112238" y="70422"/>
                    <a:pt x="112238" y="70422"/>
                    <a:pt x="112238" y="70422"/>
                  </a:cubicBezTo>
                  <a:cubicBezTo>
                    <a:pt x="111044" y="68169"/>
                    <a:pt x="111044" y="68169"/>
                    <a:pt x="111044" y="68169"/>
                  </a:cubicBezTo>
                  <a:cubicBezTo>
                    <a:pt x="111044" y="66478"/>
                    <a:pt x="111044" y="66478"/>
                    <a:pt x="111044" y="66478"/>
                  </a:cubicBezTo>
                  <a:cubicBezTo>
                    <a:pt x="111641" y="61971"/>
                    <a:pt x="111641" y="61971"/>
                    <a:pt x="111641" y="61971"/>
                  </a:cubicBezTo>
                  <a:cubicBezTo>
                    <a:pt x="112238" y="59154"/>
                    <a:pt x="112238" y="59154"/>
                    <a:pt x="112238" y="59154"/>
                  </a:cubicBezTo>
                  <a:cubicBezTo>
                    <a:pt x="114029" y="55774"/>
                    <a:pt x="114029" y="55774"/>
                    <a:pt x="114029" y="55774"/>
                  </a:cubicBezTo>
                  <a:cubicBezTo>
                    <a:pt x="117014" y="50140"/>
                    <a:pt x="117014" y="50140"/>
                    <a:pt x="117014" y="50140"/>
                  </a:cubicBezTo>
                  <a:cubicBezTo>
                    <a:pt x="117611" y="47887"/>
                    <a:pt x="117611" y="47887"/>
                    <a:pt x="117611" y="47887"/>
                  </a:cubicBezTo>
                  <a:cubicBezTo>
                    <a:pt x="117611" y="46197"/>
                    <a:pt x="117611" y="46197"/>
                    <a:pt x="117611" y="46197"/>
                  </a:cubicBezTo>
                  <a:cubicBezTo>
                    <a:pt x="120000" y="45633"/>
                    <a:pt x="120000" y="45633"/>
                    <a:pt x="120000" y="45633"/>
                  </a:cubicBezTo>
                  <a:cubicBezTo>
                    <a:pt x="120000" y="44507"/>
                    <a:pt x="120000" y="44507"/>
                    <a:pt x="120000" y="44507"/>
                  </a:cubicBezTo>
                  <a:cubicBezTo>
                    <a:pt x="120000" y="43380"/>
                    <a:pt x="120000" y="43380"/>
                    <a:pt x="120000" y="43380"/>
                  </a:cubicBezTo>
                  <a:cubicBezTo>
                    <a:pt x="120000" y="42253"/>
                    <a:pt x="120000" y="42253"/>
                    <a:pt x="120000" y="42253"/>
                  </a:cubicBezTo>
                  <a:cubicBezTo>
                    <a:pt x="120000" y="41126"/>
                    <a:pt x="120000" y="41126"/>
                    <a:pt x="120000" y="41126"/>
                  </a:cubicBezTo>
                  <a:cubicBezTo>
                    <a:pt x="120000" y="40000"/>
                    <a:pt x="120000" y="40000"/>
                    <a:pt x="120000" y="40000"/>
                  </a:cubicBezTo>
                  <a:cubicBezTo>
                    <a:pt x="117611" y="42253"/>
                    <a:pt x="117611" y="42253"/>
                    <a:pt x="117611" y="42253"/>
                  </a:cubicBezTo>
                  <a:cubicBezTo>
                    <a:pt x="115820" y="44507"/>
                    <a:pt x="115820" y="44507"/>
                    <a:pt x="115820" y="44507"/>
                  </a:cubicBezTo>
                  <a:cubicBezTo>
                    <a:pt x="115223" y="47323"/>
                    <a:pt x="115223" y="47323"/>
                    <a:pt x="115223" y="47323"/>
                  </a:cubicBezTo>
                  <a:cubicBezTo>
                    <a:pt x="113432" y="50704"/>
                    <a:pt x="113432" y="50704"/>
                    <a:pt x="113432" y="50704"/>
                  </a:cubicBezTo>
                  <a:cubicBezTo>
                    <a:pt x="111641" y="51830"/>
                    <a:pt x="111641" y="51830"/>
                    <a:pt x="111641" y="51830"/>
                  </a:cubicBezTo>
                  <a:cubicBezTo>
                    <a:pt x="108059" y="53521"/>
                    <a:pt x="108059" y="53521"/>
                    <a:pt x="108059" y="53521"/>
                  </a:cubicBezTo>
                  <a:cubicBezTo>
                    <a:pt x="106268" y="55774"/>
                    <a:pt x="106268" y="55774"/>
                    <a:pt x="106268" y="55774"/>
                  </a:cubicBezTo>
                  <a:cubicBezTo>
                    <a:pt x="105671" y="56901"/>
                    <a:pt x="105671" y="56901"/>
                    <a:pt x="105671" y="56901"/>
                  </a:cubicBezTo>
                  <a:cubicBezTo>
                    <a:pt x="104477" y="59154"/>
                    <a:pt x="104477" y="59154"/>
                    <a:pt x="104477" y="59154"/>
                  </a:cubicBezTo>
                  <a:cubicBezTo>
                    <a:pt x="102089" y="61971"/>
                    <a:pt x="102089" y="61971"/>
                    <a:pt x="102089" y="61971"/>
                  </a:cubicBezTo>
                  <a:cubicBezTo>
                    <a:pt x="100298" y="60281"/>
                    <a:pt x="100298" y="60281"/>
                    <a:pt x="100298" y="60281"/>
                  </a:cubicBezTo>
                  <a:cubicBezTo>
                    <a:pt x="102089" y="58028"/>
                    <a:pt x="102089" y="58028"/>
                    <a:pt x="102089" y="58028"/>
                  </a:cubicBezTo>
                  <a:cubicBezTo>
                    <a:pt x="103283" y="54084"/>
                    <a:pt x="103283" y="54084"/>
                    <a:pt x="103283" y="54084"/>
                  </a:cubicBezTo>
                  <a:cubicBezTo>
                    <a:pt x="103880" y="52394"/>
                    <a:pt x="103880" y="52394"/>
                    <a:pt x="103880" y="52394"/>
                  </a:cubicBezTo>
                  <a:cubicBezTo>
                    <a:pt x="104477" y="51267"/>
                    <a:pt x="104477" y="51267"/>
                    <a:pt x="104477" y="51267"/>
                  </a:cubicBezTo>
                  <a:cubicBezTo>
                    <a:pt x="105671" y="50140"/>
                    <a:pt x="105671" y="50140"/>
                    <a:pt x="105671" y="50140"/>
                  </a:cubicBezTo>
                  <a:cubicBezTo>
                    <a:pt x="106865" y="49014"/>
                    <a:pt x="106865" y="49014"/>
                    <a:pt x="106865" y="49014"/>
                  </a:cubicBezTo>
                  <a:cubicBezTo>
                    <a:pt x="107462" y="47887"/>
                    <a:pt x="107462" y="47887"/>
                    <a:pt x="107462" y="47887"/>
                  </a:cubicBezTo>
                  <a:cubicBezTo>
                    <a:pt x="106865" y="45070"/>
                    <a:pt x="106865" y="45070"/>
                    <a:pt x="106865" y="45070"/>
                  </a:cubicBezTo>
                  <a:cubicBezTo>
                    <a:pt x="107462" y="43943"/>
                    <a:pt x="107462" y="43943"/>
                    <a:pt x="107462" y="43943"/>
                  </a:cubicBezTo>
                  <a:cubicBezTo>
                    <a:pt x="106865" y="42816"/>
                    <a:pt x="106865" y="42816"/>
                    <a:pt x="106865" y="42816"/>
                  </a:cubicBezTo>
                  <a:lnTo>
                    <a:pt x="106268" y="3887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267836" y="1928543"/>
            <a:ext cx="6227167" cy="4290415"/>
            <a:chOff x="1267836" y="1928543"/>
            <a:chExt cx="6227167" cy="4290415"/>
          </a:xfrm>
          <a:solidFill>
            <a:srgbClr val="DCDCDC"/>
          </a:solidFill>
        </p:grpSpPr>
        <p:sp>
          <p:nvSpPr>
            <p:cNvPr id="78" name="Shape 1394">
              <a:extLst>
                <a:ext uri="{FF2B5EF4-FFF2-40B4-BE49-F238E27FC236}">
                  <a16:creationId xmlns:a16="http://schemas.microsoft.com/office/drawing/2014/main" id="{0F1576F4-06E2-4AAE-8FE3-311586F99C97}"/>
                </a:ext>
              </a:extLst>
            </p:cNvPr>
            <p:cNvSpPr/>
            <p:nvPr/>
          </p:nvSpPr>
          <p:spPr>
            <a:xfrm>
              <a:off x="2421888" y="2692856"/>
              <a:ext cx="901975" cy="7446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7142"/>
                  </a:moveTo>
                  <a:lnTo>
                    <a:pt x="119475" y="17142"/>
                  </a:lnTo>
                  <a:lnTo>
                    <a:pt x="14672" y="0"/>
                  </a:lnTo>
                  <a:lnTo>
                    <a:pt x="12576" y="14603"/>
                  </a:lnTo>
                  <a:lnTo>
                    <a:pt x="3668" y="77460"/>
                  </a:lnTo>
                  <a:lnTo>
                    <a:pt x="0" y="102857"/>
                  </a:lnTo>
                  <a:lnTo>
                    <a:pt x="31965" y="109206"/>
                  </a:lnTo>
                  <a:lnTo>
                    <a:pt x="111091" y="120000"/>
                  </a:lnTo>
                  <a:lnTo>
                    <a:pt x="115283" y="69206"/>
                  </a:lnTo>
                  <a:lnTo>
                    <a:pt x="119999" y="1714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1" name="Shape 1402">
              <a:extLst>
                <a:ext uri="{FF2B5EF4-FFF2-40B4-BE49-F238E27FC236}">
                  <a16:creationId xmlns:a16="http://schemas.microsoft.com/office/drawing/2014/main" id="{EF1D3461-47B8-4172-9BDE-36A96FB75F01}"/>
                </a:ext>
              </a:extLst>
            </p:cNvPr>
            <p:cNvSpPr/>
            <p:nvPr/>
          </p:nvSpPr>
          <p:spPr>
            <a:xfrm>
              <a:off x="7034169" y="2058554"/>
              <a:ext cx="460834" cy="7367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46" y="120000"/>
                  </a:moveTo>
                  <a:lnTo>
                    <a:pt x="33846" y="118716"/>
                  </a:lnTo>
                  <a:lnTo>
                    <a:pt x="34871" y="116791"/>
                  </a:lnTo>
                  <a:lnTo>
                    <a:pt x="34871" y="116149"/>
                  </a:lnTo>
                  <a:lnTo>
                    <a:pt x="34871" y="114224"/>
                  </a:lnTo>
                  <a:lnTo>
                    <a:pt x="34871" y="112941"/>
                  </a:lnTo>
                  <a:lnTo>
                    <a:pt x="35897" y="111657"/>
                  </a:lnTo>
                  <a:lnTo>
                    <a:pt x="37948" y="111657"/>
                  </a:lnTo>
                  <a:lnTo>
                    <a:pt x="37948" y="109732"/>
                  </a:lnTo>
                  <a:lnTo>
                    <a:pt x="38974" y="108449"/>
                  </a:lnTo>
                  <a:lnTo>
                    <a:pt x="38974" y="106524"/>
                  </a:lnTo>
                  <a:lnTo>
                    <a:pt x="41025" y="106524"/>
                  </a:lnTo>
                  <a:lnTo>
                    <a:pt x="42051" y="106524"/>
                  </a:lnTo>
                  <a:lnTo>
                    <a:pt x="45128" y="106524"/>
                  </a:lnTo>
                  <a:lnTo>
                    <a:pt x="45128" y="103315"/>
                  </a:lnTo>
                  <a:lnTo>
                    <a:pt x="42051" y="103315"/>
                  </a:lnTo>
                  <a:lnTo>
                    <a:pt x="41025" y="103315"/>
                  </a:lnTo>
                  <a:lnTo>
                    <a:pt x="41025" y="102032"/>
                  </a:lnTo>
                  <a:lnTo>
                    <a:pt x="41025" y="101390"/>
                  </a:lnTo>
                  <a:lnTo>
                    <a:pt x="43076" y="100106"/>
                  </a:lnTo>
                  <a:lnTo>
                    <a:pt x="43076" y="99465"/>
                  </a:lnTo>
                  <a:lnTo>
                    <a:pt x="45128" y="98181"/>
                  </a:lnTo>
                  <a:lnTo>
                    <a:pt x="46153" y="98823"/>
                  </a:lnTo>
                  <a:lnTo>
                    <a:pt x="46153" y="99465"/>
                  </a:lnTo>
                  <a:lnTo>
                    <a:pt x="48205" y="98823"/>
                  </a:lnTo>
                  <a:lnTo>
                    <a:pt x="49230" y="98181"/>
                  </a:lnTo>
                  <a:lnTo>
                    <a:pt x="49230" y="96256"/>
                  </a:lnTo>
                  <a:lnTo>
                    <a:pt x="51282" y="97540"/>
                  </a:lnTo>
                  <a:lnTo>
                    <a:pt x="52307" y="98181"/>
                  </a:lnTo>
                  <a:lnTo>
                    <a:pt x="53333" y="98181"/>
                  </a:lnTo>
                  <a:lnTo>
                    <a:pt x="53333" y="96256"/>
                  </a:lnTo>
                  <a:lnTo>
                    <a:pt x="53333" y="95614"/>
                  </a:lnTo>
                  <a:lnTo>
                    <a:pt x="52307" y="95614"/>
                  </a:lnTo>
                  <a:lnTo>
                    <a:pt x="51282" y="94331"/>
                  </a:lnTo>
                  <a:lnTo>
                    <a:pt x="55384" y="94331"/>
                  </a:lnTo>
                  <a:lnTo>
                    <a:pt x="57435" y="94973"/>
                  </a:lnTo>
                  <a:lnTo>
                    <a:pt x="60512" y="94331"/>
                  </a:lnTo>
                  <a:lnTo>
                    <a:pt x="61538" y="92406"/>
                  </a:lnTo>
                  <a:lnTo>
                    <a:pt x="60512" y="89197"/>
                  </a:lnTo>
                  <a:lnTo>
                    <a:pt x="62564" y="89197"/>
                  </a:lnTo>
                  <a:lnTo>
                    <a:pt x="65641" y="91122"/>
                  </a:lnTo>
                  <a:lnTo>
                    <a:pt x="68717" y="90481"/>
                  </a:lnTo>
                  <a:lnTo>
                    <a:pt x="69743" y="89197"/>
                  </a:lnTo>
                  <a:lnTo>
                    <a:pt x="70769" y="86631"/>
                  </a:lnTo>
                  <a:lnTo>
                    <a:pt x="69743" y="84705"/>
                  </a:lnTo>
                  <a:lnTo>
                    <a:pt x="70769" y="82139"/>
                  </a:lnTo>
                  <a:lnTo>
                    <a:pt x="70769" y="80855"/>
                  </a:lnTo>
                  <a:lnTo>
                    <a:pt x="69743" y="78930"/>
                  </a:lnTo>
                  <a:lnTo>
                    <a:pt x="69743" y="77647"/>
                  </a:lnTo>
                  <a:lnTo>
                    <a:pt x="70769" y="75721"/>
                  </a:lnTo>
                  <a:lnTo>
                    <a:pt x="70769" y="74438"/>
                  </a:lnTo>
                  <a:lnTo>
                    <a:pt x="74871" y="77005"/>
                  </a:lnTo>
                  <a:lnTo>
                    <a:pt x="75897" y="78288"/>
                  </a:lnTo>
                  <a:lnTo>
                    <a:pt x="81025" y="78288"/>
                  </a:lnTo>
                  <a:lnTo>
                    <a:pt x="81025" y="77005"/>
                  </a:lnTo>
                  <a:lnTo>
                    <a:pt x="81025" y="74438"/>
                  </a:lnTo>
                  <a:lnTo>
                    <a:pt x="83076" y="73796"/>
                  </a:lnTo>
                  <a:lnTo>
                    <a:pt x="86153" y="74438"/>
                  </a:lnTo>
                  <a:lnTo>
                    <a:pt x="86153" y="75721"/>
                  </a:lnTo>
                  <a:lnTo>
                    <a:pt x="86153" y="78288"/>
                  </a:lnTo>
                  <a:lnTo>
                    <a:pt x="89230" y="77647"/>
                  </a:lnTo>
                  <a:lnTo>
                    <a:pt x="92307" y="75721"/>
                  </a:lnTo>
                  <a:lnTo>
                    <a:pt x="90256" y="74438"/>
                  </a:lnTo>
                  <a:lnTo>
                    <a:pt x="88205" y="73155"/>
                  </a:lnTo>
                  <a:lnTo>
                    <a:pt x="88205" y="71871"/>
                  </a:lnTo>
                  <a:lnTo>
                    <a:pt x="89230" y="71229"/>
                  </a:lnTo>
                  <a:lnTo>
                    <a:pt x="92307" y="73155"/>
                  </a:lnTo>
                  <a:lnTo>
                    <a:pt x="95384" y="74438"/>
                  </a:lnTo>
                  <a:lnTo>
                    <a:pt x="97435" y="73796"/>
                  </a:lnTo>
                  <a:lnTo>
                    <a:pt x="96410" y="71229"/>
                  </a:lnTo>
                  <a:lnTo>
                    <a:pt x="97435" y="71229"/>
                  </a:lnTo>
                  <a:lnTo>
                    <a:pt x="99487" y="71229"/>
                  </a:lnTo>
                  <a:lnTo>
                    <a:pt x="99487" y="67379"/>
                  </a:lnTo>
                  <a:lnTo>
                    <a:pt x="103589" y="67379"/>
                  </a:lnTo>
                  <a:lnTo>
                    <a:pt x="105641" y="67379"/>
                  </a:lnTo>
                  <a:lnTo>
                    <a:pt x="106666" y="66737"/>
                  </a:lnTo>
                  <a:lnTo>
                    <a:pt x="106666" y="64812"/>
                  </a:lnTo>
                  <a:lnTo>
                    <a:pt x="108717" y="64812"/>
                  </a:lnTo>
                  <a:lnTo>
                    <a:pt x="109743" y="64171"/>
                  </a:lnTo>
                  <a:lnTo>
                    <a:pt x="112820" y="62245"/>
                  </a:lnTo>
                  <a:lnTo>
                    <a:pt x="116923" y="62245"/>
                  </a:lnTo>
                  <a:lnTo>
                    <a:pt x="118974" y="60962"/>
                  </a:lnTo>
                  <a:lnTo>
                    <a:pt x="120000" y="57112"/>
                  </a:lnTo>
                  <a:lnTo>
                    <a:pt x="118974" y="56470"/>
                  </a:lnTo>
                  <a:lnTo>
                    <a:pt x="117948" y="56470"/>
                  </a:lnTo>
                  <a:lnTo>
                    <a:pt x="115897" y="56470"/>
                  </a:lnTo>
                  <a:lnTo>
                    <a:pt x="114871" y="55187"/>
                  </a:lnTo>
                  <a:lnTo>
                    <a:pt x="116923" y="53903"/>
                  </a:lnTo>
                  <a:lnTo>
                    <a:pt x="116923" y="53262"/>
                  </a:lnTo>
                  <a:lnTo>
                    <a:pt x="114871" y="52620"/>
                  </a:lnTo>
                  <a:lnTo>
                    <a:pt x="112820" y="49411"/>
                  </a:lnTo>
                  <a:lnTo>
                    <a:pt x="108717" y="49411"/>
                  </a:lnTo>
                  <a:lnTo>
                    <a:pt x="106666" y="49411"/>
                  </a:lnTo>
                  <a:lnTo>
                    <a:pt x="104615" y="46844"/>
                  </a:lnTo>
                  <a:lnTo>
                    <a:pt x="103589" y="43636"/>
                  </a:lnTo>
                  <a:lnTo>
                    <a:pt x="103589" y="41069"/>
                  </a:lnTo>
                  <a:lnTo>
                    <a:pt x="102564" y="39144"/>
                  </a:lnTo>
                  <a:lnTo>
                    <a:pt x="99487" y="39786"/>
                  </a:lnTo>
                  <a:lnTo>
                    <a:pt x="97435" y="40427"/>
                  </a:lnTo>
                  <a:lnTo>
                    <a:pt x="93333" y="40427"/>
                  </a:lnTo>
                  <a:lnTo>
                    <a:pt x="89230" y="39144"/>
                  </a:lnTo>
                  <a:lnTo>
                    <a:pt x="86153" y="35935"/>
                  </a:lnTo>
                  <a:lnTo>
                    <a:pt x="85128" y="31443"/>
                  </a:lnTo>
                  <a:lnTo>
                    <a:pt x="81025" y="25668"/>
                  </a:lnTo>
                  <a:lnTo>
                    <a:pt x="78974" y="19893"/>
                  </a:lnTo>
                  <a:lnTo>
                    <a:pt x="76923" y="16684"/>
                  </a:lnTo>
                  <a:lnTo>
                    <a:pt x="74871" y="11550"/>
                  </a:lnTo>
                  <a:lnTo>
                    <a:pt x="72820" y="7058"/>
                  </a:lnTo>
                  <a:lnTo>
                    <a:pt x="70769" y="5133"/>
                  </a:lnTo>
                  <a:lnTo>
                    <a:pt x="57435" y="0"/>
                  </a:lnTo>
                  <a:lnTo>
                    <a:pt x="54358" y="1925"/>
                  </a:lnTo>
                  <a:lnTo>
                    <a:pt x="51282" y="4491"/>
                  </a:lnTo>
                  <a:lnTo>
                    <a:pt x="46153" y="7058"/>
                  </a:lnTo>
                  <a:lnTo>
                    <a:pt x="43076" y="7058"/>
                  </a:lnTo>
                  <a:lnTo>
                    <a:pt x="40000" y="5775"/>
                  </a:lnTo>
                  <a:lnTo>
                    <a:pt x="34871" y="3850"/>
                  </a:lnTo>
                  <a:lnTo>
                    <a:pt x="30769" y="3208"/>
                  </a:lnTo>
                  <a:lnTo>
                    <a:pt x="29743" y="3208"/>
                  </a:lnTo>
                  <a:lnTo>
                    <a:pt x="27692" y="4491"/>
                  </a:lnTo>
                  <a:lnTo>
                    <a:pt x="22564" y="14117"/>
                  </a:lnTo>
                  <a:lnTo>
                    <a:pt x="20512" y="21176"/>
                  </a:lnTo>
                  <a:lnTo>
                    <a:pt x="15384" y="28877"/>
                  </a:lnTo>
                  <a:lnTo>
                    <a:pt x="13333" y="34652"/>
                  </a:lnTo>
                  <a:lnTo>
                    <a:pt x="12307" y="41069"/>
                  </a:lnTo>
                  <a:lnTo>
                    <a:pt x="13333" y="44278"/>
                  </a:lnTo>
                  <a:lnTo>
                    <a:pt x="15384" y="45561"/>
                  </a:lnTo>
                  <a:lnTo>
                    <a:pt x="14358" y="46844"/>
                  </a:lnTo>
                  <a:lnTo>
                    <a:pt x="12307" y="48770"/>
                  </a:lnTo>
                  <a:lnTo>
                    <a:pt x="12307" y="52620"/>
                  </a:lnTo>
                  <a:lnTo>
                    <a:pt x="10256" y="55828"/>
                  </a:lnTo>
                  <a:lnTo>
                    <a:pt x="10256" y="60320"/>
                  </a:lnTo>
                  <a:lnTo>
                    <a:pt x="7179" y="60962"/>
                  </a:lnTo>
                  <a:lnTo>
                    <a:pt x="7179" y="64171"/>
                  </a:lnTo>
                  <a:lnTo>
                    <a:pt x="1025" y="64171"/>
                  </a:lnTo>
                  <a:lnTo>
                    <a:pt x="0" y="66096"/>
                  </a:lnTo>
                  <a:lnTo>
                    <a:pt x="23589" y="114224"/>
                  </a:lnTo>
                  <a:lnTo>
                    <a:pt x="33846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D7A8E2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86" name="Shape 1417">
              <a:extLst>
                <a:ext uri="{FF2B5EF4-FFF2-40B4-BE49-F238E27FC236}">
                  <a16:creationId xmlns:a16="http://schemas.microsoft.com/office/drawing/2014/main" id="{98F413F4-96B8-4C22-B703-B525BDBC5E04}"/>
                </a:ext>
              </a:extLst>
            </p:cNvPr>
            <p:cNvSpPr/>
            <p:nvPr/>
          </p:nvSpPr>
          <p:spPr>
            <a:xfrm>
              <a:off x="5738323" y="3973287"/>
              <a:ext cx="1087094" cy="4806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263" y="28333"/>
                  </a:moveTo>
                  <a:cubicBezTo>
                    <a:pt x="118527" y="25833"/>
                    <a:pt x="118527" y="25833"/>
                    <a:pt x="118527" y="25833"/>
                  </a:cubicBezTo>
                  <a:cubicBezTo>
                    <a:pt x="117791" y="23333"/>
                    <a:pt x="117791" y="23333"/>
                    <a:pt x="117791" y="23333"/>
                  </a:cubicBezTo>
                  <a:cubicBezTo>
                    <a:pt x="116687" y="23333"/>
                    <a:pt x="116687" y="23333"/>
                    <a:pt x="116687" y="23333"/>
                  </a:cubicBezTo>
                  <a:cubicBezTo>
                    <a:pt x="116319" y="24166"/>
                    <a:pt x="116319" y="24166"/>
                    <a:pt x="116319" y="24166"/>
                  </a:cubicBezTo>
                  <a:cubicBezTo>
                    <a:pt x="115950" y="31666"/>
                    <a:pt x="115950" y="31666"/>
                    <a:pt x="115950" y="31666"/>
                  </a:cubicBezTo>
                  <a:cubicBezTo>
                    <a:pt x="115950" y="33333"/>
                    <a:pt x="115950" y="33333"/>
                    <a:pt x="115950" y="33333"/>
                  </a:cubicBezTo>
                  <a:cubicBezTo>
                    <a:pt x="114846" y="31666"/>
                    <a:pt x="114846" y="31666"/>
                    <a:pt x="114846" y="31666"/>
                  </a:cubicBezTo>
                  <a:cubicBezTo>
                    <a:pt x="114478" y="26666"/>
                    <a:pt x="114478" y="26666"/>
                    <a:pt x="114478" y="26666"/>
                  </a:cubicBezTo>
                  <a:cubicBezTo>
                    <a:pt x="113742" y="23333"/>
                    <a:pt x="113742" y="23333"/>
                    <a:pt x="113742" y="23333"/>
                  </a:cubicBezTo>
                  <a:cubicBezTo>
                    <a:pt x="112638" y="22500"/>
                    <a:pt x="112638" y="22500"/>
                    <a:pt x="112638" y="22500"/>
                  </a:cubicBezTo>
                  <a:cubicBezTo>
                    <a:pt x="110429" y="25000"/>
                    <a:pt x="110429" y="25000"/>
                    <a:pt x="110429" y="25000"/>
                  </a:cubicBezTo>
                  <a:cubicBezTo>
                    <a:pt x="109693" y="25000"/>
                    <a:pt x="109693" y="25000"/>
                    <a:pt x="109693" y="25000"/>
                  </a:cubicBezTo>
                  <a:cubicBezTo>
                    <a:pt x="107484" y="26666"/>
                    <a:pt x="107484" y="26666"/>
                    <a:pt x="107484" y="26666"/>
                  </a:cubicBezTo>
                  <a:cubicBezTo>
                    <a:pt x="106380" y="29166"/>
                    <a:pt x="106380" y="29166"/>
                    <a:pt x="106380" y="29166"/>
                  </a:cubicBezTo>
                  <a:cubicBezTo>
                    <a:pt x="105276" y="32500"/>
                    <a:pt x="105276" y="32500"/>
                    <a:pt x="105276" y="32500"/>
                  </a:cubicBezTo>
                  <a:cubicBezTo>
                    <a:pt x="104907" y="30833"/>
                    <a:pt x="104907" y="30833"/>
                    <a:pt x="104907" y="30833"/>
                  </a:cubicBezTo>
                  <a:cubicBezTo>
                    <a:pt x="104907" y="26666"/>
                    <a:pt x="104907" y="26666"/>
                    <a:pt x="104907" y="26666"/>
                  </a:cubicBezTo>
                  <a:cubicBezTo>
                    <a:pt x="104907" y="25000"/>
                    <a:pt x="104907" y="25000"/>
                    <a:pt x="104907" y="25000"/>
                  </a:cubicBezTo>
                  <a:cubicBezTo>
                    <a:pt x="104171" y="22500"/>
                    <a:pt x="104171" y="22500"/>
                    <a:pt x="104171" y="22500"/>
                  </a:cubicBezTo>
                  <a:cubicBezTo>
                    <a:pt x="103803" y="20833"/>
                    <a:pt x="103803" y="20833"/>
                    <a:pt x="103803" y="20833"/>
                  </a:cubicBezTo>
                  <a:cubicBezTo>
                    <a:pt x="103435" y="19166"/>
                    <a:pt x="103435" y="19166"/>
                    <a:pt x="103435" y="19166"/>
                  </a:cubicBezTo>
                  <a:cubicBezTo>
                    <a:pt x="103435" y="16666"/>
                    <a:pt x="103435" y="16666"/>
                    <a:pt x="103435" y="16666"/>
                  </a:cubicBezTo>
                  <a:cubicBezTo>
                    <a:pt x="103435" y="15000"/>
                    <a:pt x="103435" y="15000"/>
                    <a:pt x="103435" y="15000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171" y="13333"/>
                    <a:pt x="104171" y="13333"/>
                    <a:pt x="104171" y="13333"/>
                  </a:cubicBezTo>
                  <a:cubicBezTo>
                    <a:pt x="104539" y="16666"/>
                    <a:pt x="104539" y="16666"/>
                    <a:pt x="104539" y="16666"/>
                  </a:cubicBezTo>
                  <a:cubicBezTo>
                    <a:pt x="104907" y="21666"/>
                    <a:pt x="104907" y="21666"/>
                    <a:pt x="104907" y="21666"/>
                  </a:cubicBezTo>
                  <a:cubicBezTo>
                    <a:pt x="105644" y="25833"/>
                    <a:pt x="105644" y="25833"/>
                    <a:pt x="105644" y="25833"/>
                  </a:cubicBezTo>
                  <a:cubicBezTo>
                    <a:pt x="106748" y="24166"/>
                    <a:pt x="106748" y="24166"/>
                    <a:pt x="106748" y="24166"/>
                  </a:cubicBezTo>
                  <a:cubicBezTo>
                    <a:pt x="107116" y="23333"/>
                    <a:pt x="107116" y="23333"/>
                    <a:pt x="107116" y="23333"/>
                  </a:cubicBezTo>
                  <a:cubicBezTo>
                    <a:pt x="108220" y="21666"/>
                    <a:pt x="108220" y="21666"/>
                    <a:pt x="108220" y="21666"/>
                  </a:cubicBezTo>
                  <a:cubicBezTo>
                    <a:pt x="108588" y="21666"/>
                    <a:pt x="108588" y="21666"/>
                    <a:pt x="108588" y="21666"/>
                  </a:cubicBezTo>
                  <a:cubicBezTo>
                    <a:pt x="110061" y="20000"/>
                    <a:pt x="110061" y="20000"/>
                    <a:pt x="110061" y="20000"/>
                  </a:cubicBezTo>
                  <a:cubicBezTo>
                    <a:pt x="110429" y="18333"/>
                    <a:pt x="110429" y="18333"/>
                    <a:pt x="110429" y="18333"/>
                  </a:cubicBezTo>
                  <a:cubicBezTo>
                    <a:pt x="112269" y="18333"/>
                    <a:pt x="112269" y="18333"/>
                    <a:pt x="112269" y="18333"/>
                  </a:cubicBezTo>
                  <a:cubicBezTo>
                    <a:pt x="112638" y="15833"/>
                    <a:pt x="112638" y="15833"/>
                    <a:pt x="112638" y="15833"/>
                  </a:cubicBezTo>
                  <a:cubicBezTo>
                    <a:pt x="113006" y="15000"/>
                    <a:pt x="113006" y="15000"/>
                    <a:pt x="113006" y="15000"/>
                  </a:cubicBezTo>
                  <a:cubicBezTo>
                    <a:pt x="113006" y="15000"/>
                    <a:pt x="112638" y="14166"/>
                    <a:pt x="112638" y="13333"/>
                  </a:cubicBezTo>
                  <a:cubicBezTo>
                    <a:pt x="112269" y="13333"/>
                    <a:pt x="112269" y="13333"/>
                    <a:pt x="112269" y="13333"/>
                  </a:cubicBezTo>
                  <a:cubicBezTo>
                    <a:pt x="111533" y="10833"/>
                    <a:pt x="111533" y="10833"/>
                    <a:pt x="111533" y="10833"/>
                  </a:cubicBezTo>
                  <a:cubicBezTo>
                    <a:pt x="111533" y="10000"/>
                    <a:pt x="111533" y="10000"/>
                    <a:pt x="111533" y="10000"/>
                  </a:cubicBezTo>
                  <a:cubicBezTo>
                    <a:pt x="111901" y="10000"/>
                    <a:pt x="111901" y="10000"/>
                    <a:pt x="111901" y="10000"/>
                  </a:cubicBezTo>
                  <a:cubicBezTo>
                    <a:pt x="113742" y="11666"/>
                    <a:pt x="113742" y="11666"/>
                    <a:pt x="113742" y="11666"/>
                  </a:cubicBezTo>
                  <a:cubicBezTo>
                    <a:pt x="114846" y="11666"/>
                    <a:pt x="114846" y="11666"/>
                    <a:pt x="114846" y="11666"/>
                  </a:cubicBezTo>
                  <a:cubicBezTo>
                    <a:pt x="114846" y="9166"/>
                    <a:pt x="114846" y="9166"/>
                    <a:pt x="114846" y="9166"/>
                  </a:cubicBezTo>
                  <a:cubicBezTo>
                    <a:pt x="113742" y="5833"/>
                    <a:pt x="113742" y="5833"/>
                    <a:pt x="113742" y="5833"/>
                  </a:cubicBezTo>
                  <a:cubicBezTo>
                    <a:pt x="113374" y="3333"/>
                    <a:pt x="113374" y="3333"/>
                    <a:pt x="113374" y="3333"/>
                  </a:cubicBezTo>
                  <a:cubicBezTo>
                    <a:pt x="112269" y="0"/>
                    <a:pt x="112269" y="0"/>
                    <a:pt x="112269" y="0"/>
                  </a:cubicBezTo>
                  <a:cubicBezTo>
                    <a:pt x="80245" y="15000"/>
                    <a:pt x="80245" y="15000"/>
                    <a:pt x="80245" y="15000"/>
                  </a:cubicBezTo>
                  <a:cubicBezTo>
                    <a:pt x="57055" y="23333"/>
                    <a:pt x="57055" y="23333"/>
                    <a:pt x="57055" y="23333"/>
                  </a:cubicBezTo>
                  <a:cubicBezTo>
                    <a:pt x="34601" y="29166"/>
                    <a:pt x="34601" y="29166"/>
                    <a:pt x="34601" y="29166"/>
                  </a:cubicBezTo>
                  <a:cubicBezTo>
                    <a:pt x="34601" y="39166"/>
                    <a:pt x="34601" y="39166"/>
                    <a:pt x="34601" y="39166"/>
                  </a:cubicBezTo>
                  <a:cubicBezTo>
                    <a:pt x="34233" y="39166"/>
                    <a:pt x="34233" y="39166"/>
                    <a:pt x="34233" y="39166"/>
                  </a:cubicBezTo>
                  <a:cubicBezTo>
                    <a:pt x="32760" y="40833"/>
                    <a:pt x="32760" y="40833"/>
                    <a:pt x="32760" y="40833"/>
                  </a:cubicBezTo>
                  <a:cubicBezTo>
                    <a:pt x="31656" y="45000"/>
                    <a:pt x="31656" y="45000"/>
                    <a:pt x="31656" y="45000"/>
                  </a:cubicBezTo>
                  <a:cubicBezTo>
                    <a:pt x="31288" y="48333"/>
                    <a:pt x="31288" y="48333"/>
                    <a:pt x="31288" y="48333"/>
                  </a:cubicBezTo>
                  <a:cubicBezTo>
                    <a:pt x="27239" y="50000"/>
                    <a:pt x="27239" y="50000"/>
                    <a:pt x="27239" y="50000"/>
                  </a:cubicBezTo>
                  <a:cubicBezTo>
                    <a:pt x="25398" y="55000"/>
                    <a:pt x="25398" y="55000"/>
                    <a:pt x="25398" y="55000"/>
                  </a:cubicBezTo>
                  <a:cubicBezTo>
                    <a:pt x="23926" y="58333"/>
                    <a:pt x="23926" y="58333"/>
                    <a:pt x="23926" y="58333"/>
                  </a:cubicBezTo>
                  <a:cubicBezTo>
                    <a:pt x="22822" y="55000"/>
                    <a:pt x="22822" y="55000"/>
                    <a:pt x="22822" y="55000"/>
                  </a:cubicBezTo>
                  <a:cubicBezTo>
                    <a:pt x="21717" y="55000"/>
                    <a:pt x="21717" y="55000"/>
                    <a:pt x="21717" y="55000"/>
                  </a:cubicBezTo>
                  <a:cubicBezTo>
                    <a:pt x="20245" y="60000"/>
                    <a:pt x="20245" y="60000"/>
                    <a:pt x="20245" y="60000"/>
                  </a:cubicBezTo>
                  <a:cubicBezTo>
                    <a:pt x="19509" y="63333"/>
                    <a:pt x="19509" y="63333"/>
                    <a:pt x="19509" y="63333"/>
                  </a:cubicBezTo>
                  <a:cubicBezTo>
                    <a:pt x="17668" y="65833"/>
                    <a:pt x="17668" y="65833"/>
                    <a:pt x="17668" y="65833"/>
                  </a:cubicBezTo>
                  <a:cubicBezTo>
                    <a:pt x="5153" y="82500"/>
                    <a:pt x="5153" y="82500"/>
                    <a:pt x="5153" y="82500"/>
                  </a:cubicBezTo>
                  <a:cubicBezTo>
                    <a:pt x="4049" y="85833"/>
                    <a:pt x="4049" y="85833"/>
                    <a:pt x="4049" y="85833"/>
                  </a:cubicBezTo>
                  <a:cubicBezTo>
                    <a:pt x="4417" y="89166"/>
                    <a:pt x="4417" y="89166"/>
                    <a:pt x="4417" y="89166"/>
                  </a:cubicBezTo>
                  <a:cubicBezTo>
                    <a:pt x="2944" y="91666"/>
                    <a:pt x="2944" y="91666"/>
                    <a:pt x="2944" y="91666"/>
                  </a:cubicBezTo>
                  <a:cubicBezTo>
                    <a:pt x="1840" y="91666"/>
                    <a:pt x="1840" y="91666"/>
                    <a:pt x="1840" y="91666"/>
                  </a:cubicBezTo>
                  <a:cubicBezTo>
                    <a:pt x="368" y="95000"/>
                    <a:pt x="368" y="95000"/>
                    <a:pt x="368" y="95000"/>
                  </a:cubicBezTo>
                  <a:cubicBezTo>
                    <a:pt x="368" y="97500"/>
                    <a:pt x="368" y="97500"/>
                    <a:pt x="368" y="97500"/>
                  </a:cubicBezTo>
                  <a:cubicBezTo>
                    <a:pt x="0" y="102500"/>
                    <a:pt x="0" y="102500"/>
                    <a:pt x="0" y="102500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0" y="103333"/>
                    <a:pt x="0" y="103333"/>
                    <a:pt x="0" y="103333"/>
                  </a:cubicBezTo>
                  <a:cubicBezTo>
                    <a:pt x="20613" y="98333"/>
                    <a:pt x="20613" y="98333"/>
                    <a:pt x="20613" y="98333"/>
                  </a:cubicBezTo>
                  <a:cubicBezTo>
                    <a:pt x="26871" y="87500"/>
                    <a:pt x="26871" y="87500"/>
                    <a:pt x="26871" y="87500"/>
                  </a:cubicBezTo>
                  <a:cubicBezTo>
                    <a:pt x="30552" y="86666"/>
                    <a:pt x="30552" y="86666"/>
                    <a:pt x="30552" y="86666"/>
                  </a:cubicBezTo>
                  <a:cubicBezTo>
                    <a:pt x="33128" y="86666"/>
                    <a:pt x="33128" y="86666"/>
                    <a:pt x="33128" y="86666"/>
                  </a:cubicBezTo>
                  <a:cubicBezTo>
                    <a:pt x="37546" y="88333"/>
                    <a:pt x="37546" y="88333"/>
                    <a:pt x="37546" y="88333"/>
                  </a:cubicBezTo>
                  <a:cubicBezTo>
                    <a:pt x="39754" y="87500"/>
                    <a:pt x="39754" y="87500"/>
                    <a:pt x="39754" y="87500"/>
                  </a:cubicBezTo>
                  <a:cubicBezTo>
                    <a:pt x="40858" y="86666"/>
                    <a:pt x="40858" y="86666"/>
                    <a:pt x="40858" y="86666"/>
                  </a:cubicBezTo>
                  <a:cubicBezTo>
                    <a:pt x="42699" y="84166"/>
                    <a:pt x="42699" y="84166"/>
                    <a:pt x="42699" y="84166"/>
                  </a:cubicBezTo>
                  <a:cubicBezTo>
                    <a:pt x="45276" y="83333"/>
                    <a:pt x="45276" y="83333"/>
                    <a:pt x="45276" y="83333"/>
                  </a:cubicBezTo>
                  <a:cubicBezTo>
                    <a:pt x="48588" y="84166"/>
                    <a:pt x="48588" y="84166"/>
                    <a:pt x="48588" y="84166"/>
                  </a:cubicBezTo>
                  <a:cubicBezTo>
                    <a:pt x="50797" y="86666"/>
                    <a:pt x="50797" y="86666"/>
                    <a:pt x="50797" y="86666"/>
                  </a:cubicBezTo>
                  <a:cubicBezTo>
                    <a:pt x="52269" y="95000"/>
                    <a:pt x="52269" y="95000"/>
                    <a:pt x="52269" y="95000"/>
                  </a:cubicBezTo>
                  <a:cubicBezTo>
                    <a:pt x="66993" y="88333"/>
                    <a:pt x="66993" y="88333"/>
                    <a:pt x="66993" y="88333"/>
                  </a:cubicBezTo>
                  <a:cubicBezTo>
                    <a:pt x="86134" y="120000"/>
                    <a:pt x="86134" y="120000"/>
                    <a:pt x="86134" y="120000"/>
                  </a:cubicBezTo>
                  <a:cubicBezTo>
                    <a:pt x="89447" y="116666"/>
                    <a:pt x="89447" y="116666"/>
                    <a:pt x="89447" y="116666"/>
                  </a:cubicBezTo>
                  <a:cubicBezTo>
                    <a:pt x="90184" y="116666"/>
                    <a:pt x="90184" y="116666"/>
                    <a:pt x="90184" y="116666"/>
                  </a:cubicBezTo>
                  <a:cubicBezTo>
                    <a:pt x="93496" y="115833"/>
                    <a:pt x="93496" y="115833"/>
                    <a:pt x="93496" y="115833"/>
                  </a:cubicBezTo>
                  <a:cubicBezTo>
                    <a:pt x="94233" y="113333"/>
                    <a:pt x="94233" y="113333"/>
                    <a:pt x="94233" y="113333"/>
                  </a:cubicBezTo>
                  <a:cubicBezTo>
                    <a:pt x="95337" y="110833"/>
                    <a:pt x="95337" y="110833"/>
                    <a:pt x="95337" y="110833"/>
                  </a:cubicBezTo>
                  <a:cubicBezTo>
                    <a:pt x="95705" y="103333"/>
                    <a:pt x="95705" y="103333"/>
                    <a:pt x="95705" y="103333"/>
                  </a:cubicBezTo>
                  <a:cubicBezTo>
                    <a:pt x="96809" y="97500"/>
                    <a:pt x="96809" y="97500"/>
                    <a:pt x="96809" y="97500"/>
                  </a:cubicBezTo>
                  <a:cubicBezTo>
                    <a:pt x="98282" y="92500"/>
                    <a:pt x="98282" y="92500"/>
                    <a:pt x="98282" y="92500"/>
                  </a:cubicBezTo>
                  <a:cubicBezTo>
                    <a:pt x="99754" y="90000"/>
                    <a:pt x="99754" y="90000"/>
                    <a:pt x="99754" y="90000"/>
                  </a:cubicBezTo>
                  <a:cubicBezTo>
                    <a:pt x="99754" y="88333"/>
                    <a:pt x="99754" y="88333"/>
                    <a:pt x="99754" y="88333"/>
                  </a:cubicBezTo>
                  <a:cubicBezTo>
                    <a:pt x="99386" y="85833"/>
                    <a:pt x="99386" y="85833"/>
                    <a:pt x="99386" y="85833"/>
                  </a:cubicBezTo>
                  <a:cubicBezTo>
                    <a:pt x="99018" y="84166"/>
                    <a:pt x="99018" y="84166"/>
                    <a:pt x="99018" y="84166"/>
                  </a:cubicBezTo>
                  <a:cubicBezTo>
                    <a:pt x="99386" y="83333"/>
                    <a:pt x="99386" y="83333"/>
                    <a:pt x="99386" y="83333"/>
                  </a:cubicBezTo>
                  <a:cubicBezTo>
                    <a:pt x="99386" y="81666"/>
                    <a:pt x="99386" y="81666"/>
                    <a:pt x="99386" y="81666"/>
                  </a:cubicBezTo>
                  <a:cubicBezTo>
                    <a:pt x="99754" y="80833"/>
                    <a:pt x="99754" y="80833"/>
                    <a:pt x="99754" y="80833"/>
                  </a:cubicBezTo>
                  <a:cubicBezTo>
                    <a:pt x="100122" y="80833"/>
                    <a:pt x="100122" y="80833"/>
                    <a:pt x="100122" y="80833"/>
                  </a:cubicBezTo>
                  <a:cubicBezTo>
                    <a:pt x="100490" y="81666"/>
                    <a:pt x="100490" y="81666"/>
                    <a:pt x="100490" y="81666"/>
                  </a:cubicBezTo>
                  <a:cubicBezTo>
                    <a:pt x="100858" y="85000"/>
                    <a:pt x="100858" y="85000"/>
                    <a:pt x="100858" y="85000"/>
                  </a:cubicBezTo>
                  <a:cubicBezTo>
                    <a:pt x="102331" y="83333"/>
                    <a:pt x="102331" y="83333"/>
                    <a:pt x="102331" y="83333"/>
                  </a:cubicBezTo>
                  <a:cubicBezTo>
                    <a:pt x="103435" y="82500"/>
                    <a:pt x="103435" y="82500"/>
                    <a:pt x="103435" y="82500"/>
                  </a:cubicBezTo>
                  <a:cubicBezTo>
                    <a:pt x="103435" y="80833"/>
                    <a:pt x="103435" y="80833"/>
                    <a:pt x="103435" y="80833"/>
                  </a:cubicBezTo>
                  <a:cubicBezTo>
                    <a:pt x="103435" y="79166"/>
                    <a:pt x="103435" y="79166"/>
                    <a:pt x="103435" y="79166"/>
                  </a:cubicBezTo>
                  <a:cubicBezTo>
                    <a:pt x="104171" y="78333"/>
                    <a:pt x="104171" y="78333"/>
                    <a:pt x="104171" y="78333"/>
                  </a:cubicBezTo>
                  <a:cubicBezTo>
                    <a:pt x="104171" y="77500"/>
                    <a:pt x="104171" y="77500"/>
                    <a:pt x="104171" y="77500"/>
                  </a:cubicBezTo>
                  <a:cubicBezTo>
                    <a:pt x="104907" y="79166"/>
                    <a:pt x="104907" y="79166"/>
                    <a:pt x="104907" y="79166"/>
                  </a:cubicBezTo>
                  <a:cubicBezTo>
                    <a:pt x="106748" y="77500"/>
                    <a:pt x="106748" y="77500"/>
                    <a:pt x="106748" y="77500"/>
                  </a:cubicBezTo>
                  <a:cubicBezTo>
                    <a:pt x="108220" y="75833"/>
                    <a:pt x="108220" y="75833"/>
                    <a:pt x="108220" y="75833"/>
                  </a:cubicBezTo>
                  <a:cubicBezTo>
                    <a:pt x="108957" y="75833"/>
                    <a:pt x="108957" y="75833"/>
                    <a:pt x="108957" y="75833"/>
                  </a:cubicBezTo>
                  <a:cubicBezTo>
                    <a:pt x="110061" y="74166"/>
                    <a:pt x="110061" y="74166"/>
                    <a:pt x="110061" y="74166"/>
                  </a:cubicBezTo>
                  <a:cubicBezTo>
                    <a:pt x="110797" y="73333"/>
                    <a:pt x="110797" y="73333"/>
                    <a:pt x="110797" y="73333"/>
                  </a:cubicBezTo>
                  <a:cubicBezTo>
                    <a:pt x="110797" y="72500"/>
                    <a:pt x="110797" y="72500"/>
                    <a:pt x="110797" y="72500"/>
                  </a:cubicBezTo>
                  <a:cubicBezTo>
                    <a:pt x="112269" y="75000"/>
                    <a:pt x="112269" y="75000"/>
                    <a:pt x="112269" y="75000"/>
                  </a:cubicBezTo>
                  <a:cubicBezTo>
                    <a:pt x="113006" y="71666"/>
                    <a:pt x="113006" y="71666"/>
                    <a:pt x="113006" y="71666"/>
                  </a:cubicBezTo>
                  <a:cubicBezTo>
                    <a:pt x="113374" y="67500"/>
                    <a:pt x="113374" y="67500"/>
                    <a:pt x="113374" y="67500"/>
                  </a:cubicBezTo>
                  <a:cubicBezTo>
                    <a:pt x="113742" y="65833"/>
                    <a:pt x="113742" y="65833"/>
                    <a:pt x="113742" y="65833"/>
                  </a:cubicBezTo>
                  <a:cubicBezTo>
                    <a:pt x="114110" y="64166"/>
                    <a:pt x="114110" y="64166"/>
                    <a:pt x="114110" y="64166"/>
                  </a:cubicBezTo>
                  <a:cubicBezTo>
                    <a:pt x="114110" y="64166"/>
                    <a:pt x="113742" y="61666"/>
                    <a:pt x="113374" y="62500"/>
                  </a:cubicBezTo>
                  <a:cubicBezTo>
                    <a:pt x="113006" y="62500"/>
                    <a:pt x="111901" y="63333"/>
                    <a:pt x="111901" y="63333"/>
                  </a:cubicBezTo>
                  <a:cubicBezTo>
                    <a:pt x="111533" y="65000"/>
                    <a:pt x="111533" y="65000"/>
                    <a:pt x="111533" y="65000"/>
                  </a:cubicBezTo>
                  <a:cubicBezTo>
                    <a:pt x="110797" y="65000"/>
                    <a:pt x="110797" y="65000"/>
                    <a:pt x="110797" y="65000"/>
                  </a:cubicBezTo>
                  <a:cubicBezTo>
                    <a:pt x="110061" y="66666"/>
                    <a:pt x="110061" y="66666"/>
                    <a:pt x="110061" y="66666"/>
                  </a:cubicBezTo>
                  <a:cubicBezTo>
                    <a:pt x="108220" y="69166"/>
                    <a:pt x="108220" y="69166"/>
                    <a:pt x="108220" y="69166"/>
                  </a:cubicBezTo>
                  <a:cubicBezTo>
                    <a:pt x="107116" y="69166"/>
                    <a:pt x="107116" y="69166"/>
                    <a:pt x="107116" y="69166"/>
                  </a:cubicBezTo>
                  <a:cubicBezTo>
                    <a:pt x="104171" y="67500"/>
                    <a:pt x="104171" y="67500"/>
                    <a:pt x="104171" y="67500"/>
                  </a:cubicBezTo>
                  <a:cubicBezTo>
                    <a:pt x="104171" y="65833"/>
                    <a:pt x="104171" y="65833"/>
                    <a:pt x="104171" y="65833"/>
                  </a:cubicBezTo>
                  <a:cubicBezTo>
                    <a:pt x="104171" y="64166"/>
                    <a:pt x="104171" y="64166"/>
                    <a:pt x="104171" y="64166"/>
                  </a:cubicBezTo>
                  <a:cubicBezTo>
                    <a:pt x="104539" y="63333"/>
                    <a:pt x="104539" y="63333"/>
                    <a:pt x="104539" y="63333"/>
                  </a:cubicBezTo>
                  <a:cubicBezTo>
                    <a:pt x="105276" y="63333"/>
                    <a:pt x="105276" y="63333"/>
                    <a:pt x="105276" y="63333"/>
                  </a:cubicBezTo>
                  <a:cubicBezTo>
                    <a:pt x="106012" y="64166"/>
                    <a:pt x="106012" y="64166"/>
                    <a:pt x="106012" y="64166"/>
                  </a:cubicBezTo>
                  <a:cubicBezTo>
                    <a:pt x="107852" y="64166"/>
                    <a:pt x="107852" y="64166"/>
                    <a:pt x="107852" y="64166"/>
                  </a:cubicBezTo>
                  <a:cubicBezTo>
                    <a:pt x="108957" y="62500"/>
                    <a:pt x="108957" y="62500"/>
                    <a:pt x="108957" y="62500"/>
                  </a:cubicBezTo>
                  <a:cubicBezTo>
                    <a:pt x="108957" y="60833"/>
                    <a:pt x="108957" y="60833"/>
                    <a:pt x="108957" y="60833"/>
                  </a:cubicBezTo>
                  <a:cubicBezTo>
                    <a:pt x="108588" y="59166"/>
                    <a:pt x="108588" y="59166"/>
                    <a:pt x="108588" y="59166"/>
                  </a:cubicBezTo>
                  <a:cubicBezTo>
                    <a:pt x="108957" y="56666"/>
                    <a:pt x="108957" y="56666"/>
                    <a:pt x="108957" y="56666"/>
                  </a:cubicBezTo>
                  <a:cubicBezTo>
                    <a:pt x="109325" y="56666"/>
                    <a:pt x="109325" y="56666"/>
                    <a:pt x="109325" y="56666"/>
                  </a:cubicBezTo>
                  <a:cubicBezTo>
                    <a:pt x="110061" y="55000"/>
                    <a:pt x="110061" y="55000"/>
                    <a:pt x="110061" y="55000"/>
                  </a:cubicBezTo>
                  <a:cubicBezTo>
                    <a:pt x="110061" y="53333"/>
                    <a:pt x="110061" y="53333"/>
                    <a:pt x="110061" y="53333"/>
                  </a:cubicBezTo>
                  <a:cubicBezTo>
                    <a:pt x="108957" y="53333"/>
                    <a:pt x="108957" y="53333"/>
                    <a:pt x="108957" y="53333"/>
                  </a:cubicBezTo>
                  <a:cubicBezTo>
                    <a:pt x="106748" y="50833"/>
                    <a:pt x="106748" y="50833"/>
                    <a:pt x="106748" y="50833"/>
                  </a:cubicBezTo>
                  <a:cubicBezTo>
                    <a:pt x="104171" y="50000"/>
                    <a:pt x="104171" y="50000"/>
                    <a:pt x="104171" y="50000"/>
                  </a:cubicBezTo>
                  <a:cubicBezTo>
                    <a:pt x="103067" y="48333"/>
                    <a:pt x="103067" y="48333"/>
                    <a:pt x="103067" y="48333"/>
                  </a:cubicBezTo>
                  <a:cubicBezTo>
                    <a:pt x="103067" y="47500"/>
                    <a:pt x="103067" y="47500"/>
                    <a:pt x="103067" y="47500"/>
                  </a:cubicBezTo>
                  <a:cubicBezTo>
                    <a:pt x="104539" y="47500"/>
                    <a:pt x="104539" y="47500"/>
                    <a:pt x="104539" y="47500"/>
                  </a:cubicBezTo>
                  <a:cubicBezTo>
                    <a:pt x="106748" y="47500"/>
                    <a:pt x="106748" y="47500"/>
                    <a:pt x="106748" y="47500"/>
                  </a:cubicBezTo>
                  <a:cubicBezTo>
                    <a:pt x="108220" y="49166"/>
                    <a:pt x="108220" y="49166"/>
                    <a:pt x="108220" y="49166"/>
                  </a:cubicBezTo>
                  <a:cubicBezTo>
                    <a:pt x="108588" y="47500"/>
                    <a:pt x="108588" y="47500"/>
                    <a:pt x="108588" y="47500"/>
                  </a:cubicBezTo>
                  <a:cubicBezTo>
                    <a:pt x="108220" y="45833"/>
                    <a:pt x="108220" y="45833"/>
                    <a:pt x="108220" y="45833"/>
                  </a:cubicBezTo>
                  <a:cubicBezTo>
                    <a:pt x="107852" y="45000"/>
                    <a:pt x="107852" y="45000"/>
                    <a:pt x="107852" y="45000"/>
                  </a:cubicBezTo>
                  <a:cubicBezTo>
                    <a:pt x="107484" y="43333"/>
                    <a:pt x="107484" y="43333"/>
                    <a:pt x="107484" y="43333"/>
                  </a:cubicBezTo>
                  <a:cubicBezTo>
                    <a:pt x="108220" y="42500"/>
                    <a:pt x="108220" y="42500"/>
                    <a:pt x="108220" y="42500"/>
                  </a:cubicBezTo>
                  <a:cubicBezTo>
                    <a:pt x="109325" y="42500"/>
                    <a:pt x="109325" y="42500"/>
                    <a:pt x="109325" y="42500"/>
                  </a:cubicBezTo>
                  <a:cubicBezTo>
                    <a:pt x="109693" y="46666"/>
                    <a:pt x="109693" y="46666"/>
                    <a:pt x="109693" y="46666"/>
                  </a:cubicBezTo>
                  <a:cubicBezTo>
                    <a:pt x="110429" y="48333"/>
                    <a:pt x="110429" y="48333"/>
                    <a:pt x="110429" y="48333"/>
                  </a:cubicBezTo>
                  <a:cubicBezTo>
                    <a:pt x="111533" y="48333"/>
                    <a:pt x="111533" y="48333"/>
                    <a:pt x="111533" y="48333"/>
                  </a:cubicBezTo>
                  <a:cubicBezTo>
                    <a:pt x="111901" y="47500"/>
                    <a:pt x="111901" y="47500"/>
                    <a:pt x="111901" y="47500"/>
                  </a:cubicBezTo>
                  <a:cubicBezTo>
                    <a:pt x="112638" y="48333"/>
                    <a:pt x="112638" y="48333"/>
                    <a:pt x="112638" y="48333"/>
                  </a:cubicBezTo>
                  <a:cubicBezTo>
                    <a:pt x="114110" y="48333"/>
                    <a:pt x="114110" y="48333"/>
                    <a:pt x="114110" y="48333"/>
                  </a:cubicBezTo>
                  <a:cubicBezTo>
                    <a:pt x="116319" y="48333"/>
                    <a:pt x="116319" y="48333"/>
                    <a:pt x="116319" y="48333"/>
                  </a:cubicBezTo>
                  <a:cubicBezTo>
                    <a:pt x="116687" y="47500"/>
                    <a:pt x="116687" y="47500"/>
                    <a:pt x="116687" y="47500"/>
                  </a:cubicBezTo>
                  <a:cubicBezTo>
                    <a:pt x="116687" y="44166"/>
                    <a:pt x="116687" y="44166"/>
                    <a:pt x="116687" y="44166"/>
                  </a:cubicBezTo>
                  <a:cubicBezTo>
                    <a:pt x="117055" y="42500"/>
                    <a:pt x="117055" y="42500"/>
                    <a:pt x="117055" y="42500"/>
                  </a:cubicBezTo>
                  <a:cubicBezTo>
                    <a:pt x="117423" y="40000"/>
                    <a:pt x="117423" y="40000"/>
                    <a:pt x="117423" y="40000"/>
                  </a:cubicBezTo>
                  <a:cubicBezTo>
                    <a:pt x="117423" y="38333"/>
                    <a:pt x="117423" y="38333"/>
                    <a:pt x="117423" y="38333"/>
                  </a:cubicBezTo>
                  <a:cubicBezTo>
                    <a:pt x="117791" y="35000"/>
                    <a:pt x="117791" y="35000"/>
                    <a:pt x="117791" y="35000"/>
                  </a:cubicBezTo>
                  <a:cubicBezTo>
                    <a:pt x="118527" y="35000"/>
                    <a:pt x="118527" y="35000"/>
                    <a:pt x="118527" y="35000"/>
                  </a:cubicBezTo>
                  <a:cubicBezTo>
                    <a:pt x="118895" y="36666"/>
                    <a:pt x="118895" y="36666"/>
                    <a:pt x="118895" y="36666"/>
                  </a:cubicBezTo>
                  <a:cubicBezTo>
                    <a:pt x="119631" y="35000"/>
                    <a:pt x="119631" y="35000"/>
                    <a:pt x="119631" y="35000"/>
                  </a:cubicBezTo>
                  <a:cubicBezTo>
                    <a:pt x="119631" y="32500"/>
                    <a:pt x="119631" y="32500"/>
                    <a:pt x="119631" y="32500"/>
                  </a:cubicBezTo>
                  <a:cubicBezTo>
                    <a:pt x="120000" y="30833"/>
                    <a:pt x="120000" y="30833"/>
                    <a:pt x="120000" y="30833"/>
                  </a:cubicBezTo>
                  <a:lnTo>
                    <a:pt x="119263" y="2833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3" name="Shape 1407">
              <a:extLst>
                <a:ext uri="{FF2B5EF4-FFF2-40B4-BE49-F238E27FC236}">
                  <a16:creationId xmlns:a16="http://schemas.microsoft.com/office/drawing/2014/main" id="{DEFC04AB-E3F6-4DE5-B29D-328B582D0FB9}"/>
                </a:ext>
              </a:extLst>
            </p:cNvPr>
            <p:cNvSpPr/>
            <p:nvPr/>
          </p:nvSpPr>
          <p:spPr>
            <a:xfrm>
              <a:off x="7085375" y="2976519"/>
              <a:ext cx="94532" cy="1221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000" y="58064"/>
                  </a:moveTo>
                  <a:lnTo>
                    <a:pt x="105000" y="50322"/>
                  </a:lnTo>
                  <a:lnTo>
                    <a:pt x="105000" y="46451"/>
                  </a:lnTo>
                  <a:lnTo>
                    <a:pt x="90000" y="42580"/>
                  </a:lnTo>
                  <a:lnTo>
                    <a:pt x="80000" y="38709"/>
                  </a:lnTo>
                  <a:lnTo>
                    <a:pt x="80000" y="27096"/>
                  </a:lnTo>
                  <a:lnTo>
                    <a:pt x="65000" y="19354"/>
                  </a:lnTo>
                  <a:lnTo>
                    <a:pt x="50000" y="0"/>
                  </a:lnTo>
                  <a:lnTo>
                    <a:pt x="0" y="19354"/>
                  </a:lnTo>
                  <a:lnTo>
                    <a:pt x="30000" y="120000"/>
                  </a:lnTo>
                  <a:lnTo>
                    <a:pt x="40000" y="112258"/>
                  </a:lnTo>
                  <a:lnTo>
                    <a:pt x="50000" y="108387"/>
                  </a:lnTo>
                  <a:lnTo>
                    <a:pt x="70000" y="100645"/>
                  </a:lnTo>
                  <a:lnTo>
                    <a:pt x="70000" y="89032"/>
                  </a:lnTo>
                  <a:lnTo>
                    <a:pt x="70000" y="85161"/>
                  </a:lnTo>
                  <a:lnTo>
                    <a:pt x="70000" y="77419"/>
                  </a:lnTo>
                  <a:lnTo>
                    <a:pt x="70000" y="65806"/>
                  </a:lnTo>
                  <a:lnTo>
                    <a:pt x="70000" y="58064"/>
                  </a:lnTo>
                  <a:lnTo>
                    <a:pt x="70000" y="54193"/>
                  </a:lnTo>
                  <a:lnTo>
                    <a:pt x="75000" y="50322"/>
                  </a:lnTo>
                  <a:lnTo>
                    <a:pt x="80000" y="50322"/>
                  </a:lnTo>
                  <a:lnTo>
                    <a:pt x="95000" y="54193"/>
                  </a:lnTo>
                  <a:lnTo>
                    <a:pt x="95000" y="61935"/>
                  </a:lnTo>
                  <a:lnTo>
                    <a:pt x="105000" y="77419"/>
                  </a:lnTo>
                  <a:lnTo>
                    <a:pt x="105000" y="81290"/>
                  </a:lnTo>
                  <a:lnTo>
                    <a:pt x="110000" y="85161"/>
                  </a:lnTo>
                  <a:lnTo>
                    <a:pt x="120000" y="81290"/>
                  </a:lnTo>
                  <a:lnTo>
                    <a:pt x="120000" y="77419"/>
                  </a:lnTo>
                  <a:lnTo>
                    <a:pt x="120000" y="73548"/>
                  </a:lnTo>
                  <a:lnTo>
                    <a:pt x="115000" y="5806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4" name="Shape 1409">
              <a:extLst>
                <a:ext uri="{FF2B5EF4-FFF2-40B4-BE49-F238E27FC236}">
                  <a16:creationId xmlns:a16="http://schemas.microsoft.com/office/drawing/2014/main" id="{4B943859-8B54-4F40-9514-F63167AF03D0}"/>
                </a:ext>
              </a:extLst>
            </p:cNvPr>
            <p:cNvSpPr/>
            <p:nvPr/>
          </p:nvSpPr>
          <p:spPr>
            <a:xfrm>
              <a:off x="7219293" y="3035619"/>
              <a:ext cx="39384" cy="275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000" y="120000"/>
                  </a:moveTo>
                  <a:cubicBezTo>
                    <a:pt x="70000" y="120000"/>
                    <a:pt x="70000" y="120000"/>
                    <a:pt x="70000" y="120000"/>
                  </a:cubicBezTo>
                  <a:cubicBezTo>
                    <a:pt x="100000" y="80000"/>
                    <a:pt x="100000" y="80000"/>
                    <a:pt x="100000" y="80000"/>
                  </a:cubicBezTo>
                  <a:cubicBezTo>
                    <a:pt x="120000" y="53333"/>
                    <a:pt x="120000" y="53333"/>
                    <a:pt x="120000" y="53333"/>
                  </a:cubicBezTo>
                  <a:cubicBezTo>
                    <a:pt x="80000" y="26666"/>
                    <a:pt x="80000" y="26666"/>
                    <a:pt x="80000" y="26666"/>
                  </a:cubicBezTo>
                  <a:cubicBezTo>
                    <a:pt x="80000" y="26666"/>
                    <a:pt x="50000" y="0"/>
                    <a:pt x="40000" y="13333"/>
                  </a:cubicBezTo>
                  <a:cubicBezTo>
                    <a:pt x="40000" y="26666"/>
                    <a:pt x="0" y="93333"/>
                    <a:pt x="0" y="93333"/>
                  </a:cubicBezTo>
                  <a:lnTo>
                    <a:pt x="30000" y="1200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49" name="Shape 1386">
              <a:extLst>
                <a:ext uri="{FF2B5EF4-FFF2-40B4-BE49-F238E27FC236}">
                  <a16:creationId xmlns:a16="http://schemas.microsoft.com/office/drawing/2014/main" id="{069A7D42-D60D-4459-BBBA-B39D646950BE}"/>
                </a:ext>
              </a:extLst>
            </p:cNvPr>
            <p:cNvSpPr/>
            <p:nvPr/>
          </p:nvSpPr>
          <p:spPr>
            <a:xfrm>
              <a:off x="2429767" y="4008744"/>
              <a:ext cx="898037" cy="9219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7894" y="0"/>
                  </a:moveTo>
                  <a:lnTo>
                    <a:pt x="119999" y="11794"/>
                  </a:lnTo>
                  <a:lnTo>
                    <a:pt x="119473" y="22564"/>
                  </a:lnTo>
                  <a:lnTo>
                    <a:pt x="117894" y="22564"/>
                  </a:lnTo>
                  <a:lnTo>
                    <a:pt x="110526" y="115897"/>
                  </a:lnTo>
                  <a:lnTo>
                    <a:pt x="47894" y="110256"/>
                  </a:lnTo>
                  <a:lnTo>
                    <a:pt x="47368" y="114871"/>
                  </a:lnTo>
                  <a:lnTo>
                    <a:pt x="16842" y="111794"/>
                  </a:lnTo>
                  <a:lnTo>
                    <a:pt x="15263" y="120000"/>
                  </a:lnTo>
                  <a:lnTo>
                    <a:pt x="0" y="117948"/>
                  </a:lnTo>
                  <a:lnTo>
                    <a:pt x="17894" y="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1" name="Shape 1388">
              <a:extLst>
                <a:ext uri="{FF2B5EF4-FFF2-40B4-BE49-F238E27FC236}">
                  <a16:creationId xmlns:a16="http://schemas.microsoft.com/office/drawing/2014/main" id="{09E038D9-9FA2-4F52-B117-4F514789BACA}"/>
                </a:ext>
              </a:extLst>
            </p:cNvPr>
            <p:cNvSpPr/>
            <p:nvPr/>
          </p:nvSpPr>
          <p:spPr>
            <a:xfrm>
              <a:off x="1701095" y="3898424"/>
              <a:ext cx="862583" cy="10164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3822" y="0"/>
                  </a:moveTo>
                  <a:cubicBezTo>
                    <a:pt x="33822" y="0"/>
                    <a:pt x="31969" y="7500"/>
                    <a:pt x="31505" y="9868"/>
                  </a:cubicBezTo>
                  <a:cubicBezTo>
                    <a:pt x="30579" y="11447"/>
                    <a:pt x="28725" y="16973"/>
                    <a:pt x="28725" y="16973"/>
                  </a:cubicBezTo>
                  <a:cubicBezTo>
                    <a:pt x="27335" y="17763"/>
                    <a:pt x="27335" y="17763"/>
                    <a:pt x="27335" y="17763"/>
                  </a:cubicBezTo>
                  <a:cubicBezTo>
                    <a:pt x="25945" y="16973"/>
                    <a:pt x="25945" y="16973"/>
                    <a:pt x="25945" y="16973"/>
                  </a:cubicBezTo>
                  <a:cubicBezTo>
                    <a:pt x="23629" y="15394"/>
                    <a:pt x="23629" y="15394"/>
                    <a:pt x="23629" y="15394"/>
                  </a:cubicBezTo>
                  <a:cubicBezTo>
                    <a:pt x="21776" y="16184"/>
                    <a:pt x="21776" y="16184"/>
                    <a:pt x="21776" y="16184"/>
                  </a:cubicBezTo>
                  <a:cubicBezTo>
                    <a:pt x="20849" y="14605"/>
                    <a:pt x="20849" y="14605"/>
                    <a:pt x="20849" y="14605"/>
                  </a:cubicBezTo>
                  <a:cubicBezTo>
                    <a:pt x="17606" y="15394"/>
                    <a:pt x="17606" y="15394"/>
                    <a:pt x="17606" y="15394"/>
                  </a:cubicBezTo>
                  <a:cubicBezTo>
                    <a:pt x="16216" y="16578"/>
                    <a:pt x="16216" y="16578"/>
                    <a:pt x="16216" y="16578"/>
                  </a:cubicBezTo>
                  <a:cubicBezTo>
                    <a:pt x="16216" y="20921"/>
                    <a:pt x="16216" y="20921"/>
                    <a:pt x="16216" y="20921"/>
                  </a:cubicBezTo>
                  <a:cubicBezTo>
                    <a:pt x="16216" y="26447"/>
                    <a:pt x="16216" y="26447"/>
                    <a:pt x="16216" y="26447"/>
                  </a:cubicBezTo>
                  <a:cubicBezTo>
                    <a:pt x="16216" y="31578"/>
                    <a:pt x="16216" y="31578"/>
                    <a:pt x="16216" y="31578"/>
                  </a:cubicBezTo>
                  <a:cubicBezTo>
                    <a:pt x="15752" y="33157"/>
                    <a:pt x="15752" y="33157"/>
                    <a:pt x="15752" y="33157"/>
                  </a:cubicBezTo>
                  <a:cubicBezTo>
                    <a:pt x="14362" y="35131"/>
                    <a:pt x="14362" y="35131"/>
                    <a:pt x="14362" y="35131"/>
                  </a:cubicBezTo>
                  <a:cubicBezTo>
                    <a:pt x="13899" y="37105"/>
                    <a:pt x="13899" y="37105"/>
                    <a:pt x="13899" y="37105"/>
                  </a:cubicBezTo>
                  <a:cubicBezTo>
                    <a:pt x="13899" y="39868"/>
                    <a:pt x="13899" y="39868"/>
                    <a:pt x="13899" y="39868"/>
                  </a:cubicBezTo>
                  <a:cubicBezTo>
                    <a:pt x="15752" y="43421"/>
                    <a:pt x="15752" y="43421"/>
                    <a:pt x="15752" y="43421"/>
                  </a:cubicBezTo>
                  <a:cubicBezTo>
                    <a:pt x="16216" y="46973"/>
                    <a:pt x="16216" y="46973"/>
                    <a:pt x="16216" y="46973"/>
                  </a:cubicBezTo>
                  <a:cubicBezTo>
                    <a:pt x="17142" y="48157"/>
                    <a:pt x="17142" y="48157"/>
                    <a:pt x="17142" y="48157"/>
                  </a:cubicBezTo>
                  <a:cubicBezTo>
                    <a:pt x="19459" y="50526"/>
                    <a:pt x="19459" y="50526"/>
                    <a:pt x="19459" y="50526"/>
                  </a:cubicBezTo>
                  <a:cubicBezTo>
                    <a:pt x="18069" y="51315"/>
                    <a:pt x="18069" y="51315"/>
                    <a:pt x="18069" y="51315"/>
                  </a:cubicBezTo>
                  <a:cubicBezTo>
                    <a:pt x="15752" y="52894"/>
                    <a:pt x="15752" y="52894"/>
                    <a:pt x="15752" y="52894"/>
                  </a:cubicBezTo>
                  <a:cubicBezTo>
                    <a:pt x="11119" y="55657"/>
                    <a:pt x="11119" y="55657"/>
                    <a:pt x="11119" y="55657"/>
                  </a:cubicBezTo>
                  <a:cubicBezTo>
                    <a:pt x="9729" y="60789"/>
                    <a:pt x="9729" y="60789"/>
                    <a:pt x="9729" y="60789"/>
                  </a:cubicBezTo>
                  <a:cubicBezTo>
                    <a:pt x="7876" y="63947"/>
                    <a:pt x="7876" y="63947"/>
                    <a:pt x="7876" y="63947"/>
                  </a:cubicBezTo>
                  <a:cubicBezTo>
                    <a:pt x="6023" y="65526"/>
                    <a:pt x="6023" y="65526"/>
                    <a:pt x="6023" y="65526"/>
                  </a:cubicBezTo>
                  <a:cubicBezTo>
                    <a:pt x="5096" y="65921"/>
                    <a:pt x="5096" y="65921"/>
                    <a:pt x="5096" y="65921"/>
                  </a:cubicBezTo>
                  <a:cubicBezTo>
                    <a:pt x="4169" y="67500"/>
                    <a:pt x="4169" y="67500"/>
                    <a:pt x="4169" y="67500"/>
                  </a:cubicBezTo>
                  <a:cubicBezTo>
                    <a:pt x="4633" y="70263"/>
                    <a:pt x="4633" y="70263"/>
                    <a:pt x="4633" y="70263"/>
                  </a:cubicBezTo>
                  <a:cubicBezTo>
                    <a:pt x="4169" y="72236"/>
                    <a:pt x="4169" y="72236"/>
                    <a:pt x="4169" y="72236"/>
                  </a:cubicBezTo>
                  <a:cubicBezTo>
                    <a:pt x="6949" y="74210"/>
                    <a:pt x="6949" y="74210"/>
                    <a:pt x="6949" y="74210"/>
                  </a:cubicBezTo>
                  <a:cubicBezTo>
                    <a:pt x="6023" y="75789"/>
                    <a:pt x="6023" y="75789"/>
                    <a:pt x="6023" y="75789"/>
                  </a:cubicBezTo>
                  <a:cubicBezTo>
                    <a:pt x="2316" y="77368"/>
                    <a:pt x="2316" y="77368"/>
                    <a:pt x="2316" y="77368"/>
                  </a:cubicBezTo>
                  <a:cubicBezTo>
                    <a:pt x="1389" y="78947"/>
                    <a:pt x="1389" y="78947"/>
                    <a:pt x="1389" y="78947"/>
                  </a:cubicBezTo>
                  <a:cubicBezTo>
                    <a:pt x="0" y="81315"/>
                    <a:pt x="0" y="81315"/>
                    <a:pt x="0" y="81315"/>
                  </a:cubicBezTo>
                  <a:cubicBezTo>
                    <a:pt x="64401" y="114868"/>
                    <a:pt x="64401" y="114868"/>
                    <a:pt x="64401" y="114868"/>
                  </a:cubicBezTo>
                  <a:cubicBezTo>
                    <a:pt x="84324" y="118026"/>
                    <a:pt x="84324" y="118026"/>
                    <a:pt x="84324" y="118026"/>
                  </a:cubicBezTo>
                  <a:cubicBezTo>
                    <a:pt x="101003" y="120000"/>
                    <a:pt x="101003" y="120000"/>
                    <a:pt x="101003" y="120000"/>
                  </a:cubicBezTo>
                  <a:cubicBezTo>
                    <a:pt x="101467" y="120000"/>
                    <a:pt x="101467" y="120000"/>
                    <a:pt x="101467" y="120000"/>
                  </a:cubicBezTo>
                  <a:cubicBezTo>
                    <a:pt x="120000" y="13026"/>
                    <a:pt x="120000" y="13026"/>
                    <a:pt x="120000" y="13026"/>
                  </a:cubicBezTo>
                  <a:lnTo>
                    <a:pt x="33822" y="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3" name="Shape 1393">
              <a:extLst>
                <a:ext uri="{FF2B5EF4-FFF2-40B4-BE49-F238E27FC236}">
                  <a16:creationId xmlns:a16="http://schemas.microsoft.com/office/drawing/2014/main" id="{1F085416-4AEC-4B0D-A29A-4BF3D4FA4179}"/>
                </a:ext>
              </a:extLst>
            </p:cNvPr>
            <p:cNvSpPr/>
            <p:nvPr/>
          </p:nvSpPr>
          <p:spPr>
            <a:xfrm>
              <a:off x="3288416" y="2649519"/>
              <a:ext cx="898037" cy="5988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9219" y="105333"/>
                  </a:moveTo>
                  <a:cubicBezTo>
                    <a:pt x="91895" y="107333"/>
                    <a:pt x="91895" y="107333"/>
                    <a:pt x="91895" y="107333"/>
                  </a:cubicBezTo>
                  <a:cubicBezTo>
                    <a:pt x="93234" y="108666"/>
                    <a:pt x="93234" y="108666"/>
                    <a:pt x="93234" y="108666"/>
                  </a:cubicBezTo>
                  <a:cubicBezTo>
                    <a:pt x="94572" y="109333"/>
                    <a:pt x="94572" y="109333"/>
                    <a:pt x="94572" y="109333"/>
                  </a:cubicBezTo>
                  <a:cubicBezTo>
                    <a:pt x="95464" y="108000"/>
                    <a:pt x="95464" y="108000"/>
                    <a:pt x="95464" y="108000"/>
                  </a:cubicBezTo>
                  <a:cubicBezTo>
                    <a:pt x="96802" y="107333"/>
                    <a:pt x="96802" y="107333"/>
                    <a:pt x="96802" y="107333"/>
                  </a:cubicBezTo>
                  <a:cubicBezTo>
                    <a:pt x="98141" y="107333"/>
                    <a:pt x="98141" y="107333"/>
                    <a:pt x="98141" y="107333"/>
                  </a:cubicBezTo>
                  <a:cubicBezTo>
                    <a:pt x="102156" y="106666"/>
                    <a:pt x="102156" y="106666"/>
                    <a:pt x="102156" y="106666"/>
                  </a:cubicBezTo>
                  <a:cubicBezTo>
                    <a:pt x="105278" y="107333"/>
                    <a:pt x="105278" y="107333"/>
                    <a:pt x="105278" y="107333"/>
                  </a:cubicBezTo>
                  <a:cubicBezTo>
                    <a:pt x="107063" y="110000"/>
                    <a:pt x="107063" y="110000"/>
                    <a:pt x="107063" y="110000"/>
                  </a:cubicBezTo>
                  <a:cubicBezTo>
                    <a:pt x="109293" y="111333"/>
                    <a:pt x="109293" y="111333"/>
                    <a:pt x="109293" y="111333"/>
                  </a:cubicBezTo>
                  <a:cubicBezTo>
                    <a:pt x="111524" y="112666"/>
                    <a:pt x="111524" y="112666"/>
                    <a:pt x="111524" y="112666"/>
                  </a:cubicBezTo>
                  <a:cubicBezTo>
                    <a:pt x="114646" y="116000"/>
                    <a:pt x="114646" y="116000"/>
                    <a:pt x="114646" y="116000"/>
                  </a:cubicBezTo>
                  <a:cubicBezTo>
                    <a:pt x="116431" y="118000"/>
                    <a:pt x="116431" y="118000"/>
                    <a:pt x="116431" y="118000"/>
                  </a:cubicBezTo>
                  <a:cubicBezTo>
                    <a:pt x="116877" y="118666"/>
                    <a:pt x="116877" y="118666"/>
                    <a:pt x="116877" y="118666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20000"/>
                    <a:pt x="117323" y="120000"/>
                    <a:pt x="117323" y="120000"/>
                  </a:cubicBezTo>
                  <a:cubicBezTo>
                    <a:pt x="117323" y="118000"/>
                    <a:pt x="117323" y="118000"/>
                    <a:pt x="117323" y="118000"/>
                  </a:cubicBezTo>
                  <a:cubicBezTo>
                    <a:pt x="117323" y="115333"/>
                    <a:pt x="117323" y="115333"/>
                    <a:pt x="117323" y="115333"/>
                  </a:cubicBezTo>
                  <a:cubicBezTo>
                    <a:pt x="115539" y="113333"/>
                    <a:pt x="115539" y="113333"/>
                    <a:pt x="115539" y="113333"/>
                  </a:cubicBezTo>
                  <a:cubicBezTo>
                    <a:pt x="115539" y="111333"/>
                    <a:pt x="115539" y="111333"/>
                    <a:pt x="115539" y="111333"/>
                  </a:cubicBezTo>
                  <a:cubicBezTo>
                    <a:pt x="115985" y="109333"/>
                    <a:pt x="115985" y="109333"/>
                    <a:pt x="115985" y="109333"/>
                  </a:cubicBezTo>
                  <a:cubicBezTo>
                    <a:pt x="117323" y="108666"/>
                    <a:pt x="117323" y="108666"/>
                    <a:pt x="117323" y="108666"/>
                  </a:cubicBezTo>
                  <a:cubicBezTo>
                    <a:pt x="117323" y="104000"/>
                    <a:pt x="117323" y="104000"/>
                    <a:pt x="117323" y="104000"/>
                  </a:cubicBezTo>
                  <a:cubicBezTo>
                    <a:pt x="117769" y="102000"/>
                    <a:pt x="117769" y="102000"/>
                    <a:pt x="117769" y="102000"/>
                  </a:cubicBezTo>
                  <a:cubicBezTo>
                    <a:pt x="118661" y="101333"/>
                    <a:pt x="118661" y="101333"/>
                    <a:pt x="118661" y="101333"/>
                  </a:cubicBezTo>
                  <a:cubicBezTo>
                    <a:pt x="118661" y="98666"/>
                    <a:pt x="118661" y="98666"/>
                    <a:pt x="118661" y="98666"/>
                  </a:cubicBezTo>
                  <a:cubicBezTo>
                    <a:pt x="117769" y="95333"/>
                    <a:pt x="117769" y="95333"/>
                    <a:pt x="117769" y="95333"/>
                  </a:cubicBezTo>
                  <a:cubicBezTo>
                    <a:pt x="116877" y="94666"/>
                    <a:pt x="116877" y="94666"/>
                    <a:pt x="116877" y="94666"/>
                  </a:cubicBezTo>
                  <a:cubicBezTo>
                    <a:pt x="117323" y="91333"/>
                    <a:pt x="117323" y="91333"/>
                    <a:pt x="117323" y="91333"/>
                  </a:cubicBezTo>
                  <a:cubicBezTo>
                    <a:pt x="117323" y="89333"/>
                    <a:pt x="117323" y="89333"/>
                    <a:pt x="117323" y="89333"/>
                  </a:cubicBezTo>
                  <a:cubicBezTo>
                    <a:pt x="118661" y="89333"/>
                    <a:pt x="118661" y="89333"/>
                    <a:pt x="118661" y="89333"/>
                  </a:cubicBezTo>
                  <a:cubicBezTo>
                    <a:pt x="120000" y="31333"/>
                    <a:pt x="120000" y="31333"/>
                    <a:pt x="120000" y="31333"/>
                  </a:cubicBezTo>
                  <a:cubicBezTo>
                    <a:pt x="118661" y="29333"/>
                    <a:pt x="118661" y="29333"/>
                    <a:pt x="118661" y="29333"/>
                  </a:cubicBezTo>
                  <a:cubicBezTo>
                    <a:pt x="117769" y="27333"/>
                    <a:pt x="117769" y="27333"/>
                    <a:pt x="117769" y="27333"/>
                  </a:cubicBezTo>
                  <a:cubicBezTo>
                    <a:pt x="115539" y="26000"/>
                    <a:pt x="115539" y="26000"/>
                    <a:pt x="115539" y="26000"/>
                  </a:cubicBezTo>
                  <a:cubicBezTo>
                    <a:pt x="115092" y="24000"/>
                    <a:pt x="115092" y="24000"/>
                    <a:pt x="115092" y="24000"/>
                  </a:cubicBezTo>
                  <a:cubicBezTo>
                    <a:pt x="113754" y="22000"/>
                    <a:pt x="113754" y="22000"/>
                    <a:pt x="113754" y="22000"/>
                  </a:cubicBezTo>
                  <a:cubicBezTo>
                    <a:pt x="113308" y="20666"/>
                    <a:pt x="113308" y="20666"/>
                    <a:pt x="113308" y="20666"/>
                  </a:cubicBezTo>
                  <a:cubicBezTo>
                    <a:pt x="113308" y="19333"/>
                    <a:pt x="113308" y="19333"/>
                    <a:pt x="113308" y="19333"/>
                  </a:cubicBezTo>
                  <a:cubicBezTo>
                    <a:pt x="113308" y="18000"/>
                    <a:pt x="113308" y="18000"/>
                    <a:pt x="113308" y="18000"/>
                  </a:cubicBezTo>
                  <a:cubicBezTo>
                    <a:pt x="114646" y="16000"/>
                    <a:pt x="114646" y="16000"/>
                    <a:pt x="114646" y="16000"/>
                  </a:cubicBezTo>
                  <a:cubicBezTo>
                    <a:pt x="115985" y="14000"/>
                    <a:pt x="115985" y="14000"/>
                    <a:pt x="115985" y="14000"/>
                  </a:cubicBezTo>
                  <a:cubicBezTo>
                    <a:pt x="117769" y="11333"/>
                    <a:pt x="117769" y="11333"/>
                    <a:pt x="117769" y="11333"/>
                  </a:cubicBezTo>
                  <a:cubicBezTo>
                    <a:pt x="117323" y="10000"/>
                    <a:pt x="117323" y="10000"/>
                    <a:pt x="117323" y="10000"/>
                  </a:cubicBezTo>
                  <a:cubicBezTo>
                    <a:pt x="117323" y="9333"/>
                    <a:pt x="117323" y="9333"/>
                    <a:pt x="117323" y="9333"/>
                  </a:cubicBezTo>
                  <a:cubicBezTo>
                    <a:pt x="117323" y="9333"/>
                    <a:pt x="74498" y="6666"/>
                    <a:pt x="60669" y="5333"/>
                  </a:cubicBezTo>
                  <a:cubicBezTo>
                    <a:pt x="46840" y="4000"/>
                    <a:pt x="6245" y="0"/>
                    <a:pt x="6245" y="0"/>
                  </a:cubicBezTo>
                  <a:cubicBezTo>
                    <a:pt x="0" y="94666"/>
                    <a:pt x="0" y="94666"/>
                    <a:pt x="0" y="94666"/>
                  </a:cubicBezTo>
                  <a:cubicBezTo>
                    <a:pt x="85650" y="102666"/>
                    <a:pt x="85650" y="102666"/>
                    <a:pt x="85650" y="102666"/>
                  </a:cubicBezTo>
                  <a:lnTo>
                    <a:pt x="89219" y="10533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4" name="Shape 1395">
              <a:extLst>
                <a:ext uri="{FF2B5EF4-FFF2-40B4-BE49-F238E27FC236}">
                  <a16:creationId xmlns:a16="http://schemas.microsoft.com/office/drawing/2014/main" id="{440A27A8-48EF-4C21-8A3F-3A238497FD47}"/>
                </a:ext>
              </a:extLst>
            </p:cNvPr>
            <p:cNvSpPr/>
            <p:nvPr/>
          </p:nvSpPr>
          <p:spPr>
            <a:xfrm>
              <a:off x="3335683" y="2157048"/>
              <a:ext cx="838954" cy="5397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043" y="119259"/>
                  </a:move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19043" y="120000"/>
                    <a:pt x="119043" y="120000"/>
                    <a:pt x="119043" y="120000"/>
                  </a:cubicBezTo>
                  <a:cubicBezTo>
                    <a:pt x="120000" y="118518"/>
                    <a:pt x="120000" y="118518"/>
                    <a:pt x="120000" y="118518"/>
                  </a:cubicBezTo>
                  <a:cubicBezTo>
                    <a:pt x="120000" y="114814"/>
                    <a:pt x="120000" y="114814"/>
                    <a:pt x="120000" y="114814"/>
                  </a:cubicBezTo>
                  <a:cubicBezTo>
                    <a:pt x="120000" y="111111"/>
                    <a:pt x="120000" y="111111"/>
                    <a:pt x="120000" y="111111"/>
                  </a:cubicBezTo>
                  <a:cubicBezTo>
                    <a:pt x="119521" y="106666"/>
                    <a:pt x="119521" y="106666"/>
                    <a:pt x="119521" y="106666"/>
                  </a:cubicBezTo>
                  <a:cubicBezTo>
                    <a:pt x="118565" y="104444"/>
                    <a:pt x="118565" y="104444"/>
                    <a:pt x="118565" y="104444"/>
                  </a:cubicBezTo>
                  <a:cubicBezTo>
                    <a:pt x="117131" y="102222"/>
                    <a:pt x="117131" y="102222"/>
                    <a:pt x="117131" y="102222"/>
                  </a:cubicBezTo>
                  <a:cubicBezTo>
                    <a:pt x="117131" y="97037"/>
                    <a:pt x="117131" y="97037"/>
                    <a:pt x="117131" y="97037"/>
                  </a:cubicBezTo>
                  <a:cubicBezTo>
                    <a:pt x="116653" y="95555"/>
                    <a:pt x="116653" y="95555"/>
                    <a:pt x="116653" y="95555"/>
                  </a:cubicBezTo>
                  <a:cubicBezTo>
                    <a:pt x="115697" y="93333"/>
                    <a:pt x="115697" y="93333"/>
                    <a:pt x="115697" y="93333"/>
                  </a:cubicBezTo>
                  <a:cubicBezTo>
                    <a:pt x="115697" y="86666"/>
                    <a:pt x="115697" y="86666"/>
                    <a:pt x="115697" y="86666"/>
                  </a:cubicBezTo>
                  <a:cubicBezTo>
                    <a:pt x="115697" y="76296"/>
                    <a:pt x="115697" y="76296"/>
                    <a:pt x="115697" y="76296"/>
                  </a:cubicBezTo>
                  <a:cubicBezTo>
                    <a:pt x="115219" y="63703"/>
                    <a:pt x="115219" y="63703"/>
                    <a:pt x="115219" y="63703"/>
                  </a:cubicBezTo>
                  <a:cubicBezTo>
                    <a:pt x="115219" y="57037"/>
                    <a:pt x="115219" y="57037"/>
                    <a:pt x="115219" y="57037"/>
                  </a:cubicBezTo>
                  <a:cubicBezTo>
                    <a:pt x="113306" y="51851"/>
                    <a:pt x="113306" y="51851"/>
                    <a:pt x="113306" y="51851"/>
                  </a:cubicBezTo>
                  <a:cubicBezTo>
                    <a:pt x="111872" y="44444"/>
                    <a:pt x="111872" y="44444"/>
                    <a:pt x="111872" y="44444"/>
                  </a:cubicBezTo>
                  <a:cubicBezTo>
                    <a:pt x="110916" y="40000"/>
                    <a:pt x="110916" y="40000"/>
                    <a:pt x="110916" y="40000"/>
                  </a:cubicBezTo>
                  <a:cubicBezTo>
                    <a:pt x="111872" y="34814"/>
                    <a:pt x="111872" y="34814"/>
                    <a:pt x="111872" y="34814"/>
                  </a:cubicBezTo>
                  <a:cubicBezTo>
                    <a:pt x="111394" y="30370"/>
                    <a:pt x="111394" y="30370"/>
                    <a:pt x="111394" y="30370"/>
                  </a:cubicBezTo>
                  <a:cubicBezTo>
                    <a:pt x="110916" y="28888"/>
                    <a:pt x="110916" y="28888"/>
                    <a:pt x="110916" y="28888"/>
                  </a:cubicBezTo>
                  <a:cubicBezTo>
                    <a:pt x="110916" y="25185"/>
                    <a:pt x="110916" y="25185"/>
                    <a:pt x="110916" y="25185"/>
                  </a:cubicBezTo>
                  <a:cubicBezTo>
                    <a:pt x="110916" y="24444"/>
                    <a:pt x="110916" y="24444"/>
                    <a:pt x="110916" y="24444"/>
                  </a:cubicBezTo>
                  <a:cubicBezTo>
                    <a:pt x="111872" y="22962"/>
                    <a:pt x="111872" y="22962"/>
                    <a:pt x="111872" y="22962"/>
                  </a:cubicBezTo>
                  <a:cubicBezTo>
                    <a:pt x="112350" y="21481"/>
                    <a:pt x="112350" y="21481"/>
                    <a:pt x="112350" y="21481"/>
                  </a:cubicBezTo>
                  <a:cubicBezTo>
                    <a:pt x="112350" y="18518"/>
                    <a:pt x="112350" y="18518"/>
                    <a:pt x="112350" y="18518"/>
                  </a:cubicBezTo>
                  <a:cubicBezTo>
                    <a:pt x="110916" y="16296"/>
                    <a:pt x="110916" y="16296"/>
                    <a:pt x="110916" y="16296"/>
                  </a:cubicBezTo>
                  <a:cubicBezTo>
                    <a:pt x="110916" y="15555"/>
                    <a:pt x="110916" y="15555"/>
                    <a:pt x="110916" y="15555"/>
                  </a:cubicBezTo>
                  <a:cubicBezTo>
                    <a:pt x="110438" y="13333"/>
                    <a:pt x="110438" y="13333"/>
                    <a:pt x="110438" y="13333"/>
                  </a:cubicBezTo>
                  <a:cubicBezTo>
                    <a:pt x="109960" y="9629"/>
                    <a:pt x="109960" y="9629"/>
                    <a:pt x="109960" y="9629"/>
                  </a:cubicBezTo>
                  <a:cubicBezTo>
                    <a:pt x="109960" y="9629"/>
                    <a:pt x="62151" y="6666"/>
                    <a:pt x="46374" y="5185"/>
                  </a:cubicBezTo>
                  <a:cubicBezTo>
                    <a:pt x="36334" y="4444"/>
                    <a:pt x="6693" y="0"/>
                    <a:pt x="6693" y="0"/>
                  </a:cubicBezTo>
                  <a:cubicBezTo>
                    <a:pt x="0" y="108888"/>
                    <a:pt x="0" y="108888"/>
                    <a:pt x="0" y="108888"/>
                  </a:cubicBezTo>
                  <a:cubicBezTo>
                    <a:pt x="0" y="108888"/>
                    <a:pt x="43505" y="113333"/>
                    <a:pt x="58326" y="114814"/>
                  </a:cubicBezTo>
                  <a:cubicBezTo>
                    <a:pt x="73147" y="116296"/>
                    <a:pt x="119043" y="119259"/>
                    <a:pt x="119043" y="119259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5" name="Shape 1396">
              <a:extLst>
                <a:ext uri="{FF2B5EF4-FFF2-40B4-BE49-F238E27FC236}">
                  <a16:creationId xmlns:a16="http://schemas.microsoft.com/office/drawing/2014/main" id="{FE1C90C0-68B1-4B6B-AA49-D497054F3A8E}"/>
                </a:ext>
              </a:extLst>
            </p:cNvPr>
            <p:cNvSpPr/>
            <p:nvPr/>
          </p:nvSpPr>
          <p:spPr>
            <a:xfrm>
              <a:off x="2563686" y="3370502"/>
              <a:ext cx="937419" cy="7367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21" y="120000"/>
                  </a:move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18291" y="40723"/>
                    <a:pt x="118291" y="40723"/>
                    <a:pt x="118291" y="40723"/>
                  </a:cubicBezTo>
                  <a:cubicBezTo>
                    <a:pt x="120000" y="15203"/>
                    <a:pt x="120000" y="15203"/>
                    <a:pt x="120000" y="15203"/>
                  </a:cubicBezTo>
                  <a:cubicBezTo>
                    <a:pt x="88825" y="11402"/>
                    <a:pt x="88825" y="11402"/>
                    <a:pt x="88825" y="11402"/>
                  </a:cubicBezTo>
                  <a:cubicBezTo>
                    <a:pt x="12811" y="0"/>
                    <a:pt x="12811" y="0"/>
                    <a:pt x="12811" y="0"/>
                  </a:cubicBezTo>
                  <a:cubicBezTo>
                    <a:pt x="0" y="104253"/>
                    <a:pt x="0" y="104253"/>
                    <a:pt x="0" y="104253"/>
                  </a:cubicBezTo>
                  <a:cubicBezTo>
                    <a:pt x="97793" y="118914"/>
                    <a:pt x="97793" y="118914"/>
                    <a:pt x="97793" y="118914"/>
                  </a:cubicBezTo>
                  <a:cubicBezTo>
                    <a:pt x="97793" y="118914"/>
                    <a:pt x="104626" y="119457"/>
                    <a:pt x="114021" y="120000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6" name="Shape 1398">
              <a:extLst>
                <a:ext uri="{FF2B5EF4-FFF2-40B4-BE49-F238E27FC236}">
                  <a16:creationId xmlns:a16="http://schemas.microsoft.com/office/drawing/2014/main" id="{DFABED51-A83F-471E-B20B-93B291AE25DA}"/>
                </a:ext>
              </a:extLst>
            </p:cNvPr>
            <p:cNvSpPr/>
            <p:nvPr/>
          </p:nvSpPr>
          <p:spPr>
            <a:xfrm>
              <a:off x="1267836" y="2941065"/>
              <a:ext cx="827137" cy="12528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19" y="41920"/>
                  </a:moveTo>
                  <a:cubicBezTo>
                    <a:pt x="483" y="42240"/>
                    <a:pt x="483" y="42240"/>
                    <a:pt x="483" y="42240"/>
                  </a:cubicBezTo>
                  <a:cubicBezTo>
                    <a:pt x="0" y="43200"/>
                    <a:pt x="0" y="43200"/>
                    <a:pt x="0" y="43200"/>
                  </a:cubicBezTo>
                  <a:cubicBezTo>
                    <a:pt x="483" y="44480"/>
                    <a:pt x="483" y="44480"/>
                    <a:pt x="483" y="44480"/>
                  </a:cubicBezTo>
                  <a:cubicBezTo>
                    <a:pt x="967" y="45440"/>
                    <a:pt x="967" y="45440"/>
                    <a:pt x="967" y="45440"/>
                  </a:cubicBezTo>
                  <a:cubicBezTo>
                    <a:pt x="1451" y="45760"/>
                    <a:pt x="1451" y="45760"/>
                    <a:pt x="1451" y="45760"/>
                  </a:cubicBezTo>
                  <a:cubicBezTo>
                    <a:pt x="3387" y="46400"/>
                    <a:pt x="3387" y="46400"/>
                    <a:pt x="3387" y="46400"/>
                  </a:cubicBezTo>
                  <a:cubicBezTo>
                    <a:pt x="77419" y="120000"/>
                    <a:pt x="77419" y="120000"/>
                    <a:pt x="77419" y="120000"/>
                  </a:cubicBezTo>
                  <a:cubicBezTo>
                    <a:pt x="78870" y="118720"/>
                    <a:pt x="78870" y="118720"/>
                    <a:pt x="78870" y="118720"/>
                  </a:cubicBezTo>
                  <a:cubicBezTo>
                    <a:pt x="79354" y="117440"/>
                    <a:pt x="79354" y="117440"/>
                    <a:pt x="79354" y="117440"/>
                  </a:cubicBezTo>
                  <a:cubicBezTo>
                    <a:pt x="79354" y="113280"/>
                    <a:pt x="79354" y="113280"/>
                    <a:pt x="79354" y="113280"/>
                  </a:cubicBezTo>
                  <a:cubicBezTo>
                    <a:pt x="79354" y="108800"/>
                    <a:pt x="79354" y="108800"/>
                    <a:pt x="79354" y="108800"/>
                  </a:cubicBezTo>
                  <a:cubicBezTo>
                    <a:pt x="79354" y="105280"/>
                    <a:pt x="79354" y="105280"/>
                    <a:pt x="79354" y="105280"/>
                  </a:cubicBezTo>
                  <a:cubicBezTo>
                    <a:pt x="80806" y="104320"/>
                    <a:pt x="80806" y="104320"/>
                    <a:pt x="80806" y="104320"/>
                  </a:cubicBezTo>
                  <a:cubicBezTo>
                    <a:pt x="84193" y="103680"/>
                    <a:pt x="84193" y="103680"/>
                    <a:pt x="84193" y="103680"/>
                  </a:cubicBezTo>
                  <a:cubicBezTo>
                    <a:pt x="85161" y="104960"/>
                    <a:pt x="85161" y="104960"/>
                    <a:pt x="85161" y="104960"/>
                  </a:cubicBezTo>
                  <a:cubicBezTo>
                    <a:pt x="87096" y="104320"/>
                    <a:pt x="87096" y="104320"/>
                    <a:pt x="87096" y="104320"/>
                  </a:cubicBezTo>
                  <a:cubicBezTo>
                    <a:pt x="89516" y="105600"/>
                    <a:pt x="89516" y="105600"/>
                    <a:pt x="89516" y="105600"/>
                  </a:cubicBezTo>
                  <a:cubicBezTo>
                    <a:pt x="90967" y="106240"/>
                    <a:pt x="90967" y="106240"/>
                    <a:pt x="90967" y="106240"/>
                  </a:cubicBezTo>
                  <a:cubicBezTo>
                    <a:pt x="92419" y="105600"/>
                    <a:pt x="92419" y="105600"/>
                    <a:pt x="92419" y="105600"/>
                  </a:cubicBezTo>
                  <a:cubicBezTo>
                    <a:pt x="92419" y="105600"/>
                    <a:pt x="94354" y="101120"/>
                    <a:pt x="95322" y="99840"/>
                  </a:cubicBezTo>
                  <a:cubicBezTo>
                    <a:pt x="95806" y="97920"/>
                    <a:pt x="97741" y="91840"/>
                    <a:pt x="97741" y="91840"/>
                  </a:cubicBezTo>
                  <a:cubicBezTo>
                    <a:pt x="120000" y="15680"/>
                    <a:pt x="120000" y="15680"/>
                    <a:pt x="120000" y="15680"/>
                  </a:cubicBezTo>
                  <a:cubicBezTo>
                    <a:pt x="120000" y="15680"/>
                    <a:pt x="78870" y="9920"/>
                    <a:pt x="64838" y="7680"/>
                  </a:cubicBezTo>
                  <a:cubicBezTo>
                    <a:pt x="53709" y="6080"/>
                    <a:pt x="20322" y="0"/>
                    <a:pt x="20322" y="0"/>
                  </a:cubicBezTo>
                  <a:cubicBezTo>
                    <a:pt x="3870" y="41600"/>
                    <a:pt x="3870" y="41600"/>
                    <a:pt x="3870" y="41600"/>
                  </a:cubicBezTo>
                  <a:lnTo>
                    <a:pt x="2419" y="4192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7" name="Shape 1400">
              <a:extLst>
                <a:ext uri="{FF2B5EF4-FFF2-40B4-BE49-F238E27FC236}">
                  <a16:creationId xmlns:a16="http://schemas.microsoft.com/office/drawing/2014/main" id="{2A3E6B09-A835-4F6B-9524-43329BEACC28}"/>
                </a:ext>
              </a:extLst>
            </p:cNvPr>
            <p:cNvSpPr/>
            <p:nvPr/>
          </p:nvSpPr>
          <p:spPr>
            <a:xfrm>
              <a:off x="1756240" y="1928543"/>
              <a:ext cx="760180" cy="124496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5263" y="42466"/>
                  </a:moveTo>
                  <a:cubicBezTo>
                    <a:pt x="25263" y="44396"/>
                    <a:pt x="24210" y="46005"/>
                    <a:pt x="24210" y="46005"/>
                  </a:cubicBezTo>
                  <a:cubicBezTo>
                    <a:pt x="24210" y="47292"/>
                    <a:pt x="24210" y="47292"/>
                    <a:pt x="24210" y="47292"/>
                  </a:cubicBezTo>
                  <a:cubicBezTo>
                    <a:pt x="25789" y="48900"/>
                    <a:pt x="25789" y="48900"/>
                    <a:pt x="25789" y="48900"/>
                  </a:cubicBezTo>
                  <a:cubicBezTo>
                    <a:pt x="28421" y="50187"/>
                    <a:pt x="28421" y="50187"/>
                    <a:pt x="28421" y="50187"/>
                  </a:cubicBezTo>
                  <a:cubicBezTo>
                    <a:pt x="29473" y="51152"/>
                    <a:pt x="29473" y="51152"/>
                    <a:pt x="29473" y="51152"/>
                  </a:cubicBezTo>
                  <a:cubicBezTo>
                    <a:pt x="29999" y="52439"/>
                    <a:pt x="29999" y="52439"/>
                    <a:pt x="29999" y="52439"/>
                  </a:cubicBezTo>
                  <a:cubicBezTo>
                    <a:pt x="29999" y="53726"/>
                    <a:pt x="29999" y="53726"/>
                    <a:pt x="29999" y="53726"/>
                  </a:cubicBezTo>
                  <a:cubicBezTo>
                    <a:pt x="28421" y="54048"/>
                    <a:pt x="28421" y="54048"/>
                    <a:pt x="28421" y="54048"/>
                  </a:cubicBezTo>
                  <a:cubicBezTo>
                    <a:pt x="27894" y="55656"/>
                    <a:pt x="27894" y="55656"/>
                    <a:pt x="27894" y="55656"/>
                  </a:cubicBezTo>
                  <a:cubicBezTo>
                    <a:pt x="25789" y="56621"/>
                    <a:pt x="25789" y="56621"/>
                    <a:pt x="25789" y="56621"/>
                  </a:cubicBezTo>
                  <a:cubicBezTo>
                    <a:pt x="24210" y="57908"/>
                    <a:pt x="24210" y="57908"/>
                    <a:pt x="24210" y="57908"/>
                  </a:cubicBezTo>
                  <a:cubicBezTo>
                    <a:pt x="22105" y="59195"/>
                    <a:pt x="22105" y="59195"/>
                    <a:pt x="22105" y="59195"/>
                  </a:cubicBezTo>
                  <a:cubicBezTo>
                    <a:pt x="21052" y="60804"/>
                    <a:pt x="21052" y="60804"/>
                    <a:pt x="21052" y="60804"/>
                  </a:cubicBezTo>
                  <a:cubicBezTo>
                    <a:pt x="20000" y="61126"/>
                    <a:pt x="20000" y="61126"/>
                    <a:pt x="20000" y="61126"/>
                  </a:cubicBezTo>
                  <a:cubicBezTo>
                    <a:pt x="19473" y="62412"/>
                    <a:pt x="19473" y="62412"/>
                    <a:pt x="19473" y="62412"/>
                  </a:cubicBezTo>
                  <a:cubicBezTo>
                    <a:pt x="17894" y="63699"/>
                    <a:pt x="17894" y="63699"/>
                    <a:pt x="17894" y="63699"/>
                  </a:cubicBezTo>
                  <a:cubicBezTo>
                    <a:pt x="13684" y="66273"/>
                    <a:pt x="13684" y="66273"/>
                    <a:pt x="13684" y="66273"/>
                  </a:cubicBezTo>
                  <a:cubicBezTo>
                    <a:pt x="10526" y="67882"/>
                    <a:pt x="10526" y="67882"/>
                    <a:pt x="10526" y="67882"/>
                  </a:cubicBezTo>
                  <a:cubicBezTo>
                    <a:pt x="10000" y="68847"/>
                    <a:pt x="10000" y="68847"/>
                    <a:pt x="10000" y="68847"/>
                  </a:cubicBezTo>
                  <a:cubicBezTo>
                    <a:pt x="9473" y="70455"/>
                    <a:pt x="9473" y="70455"/>
                    <a:pt x="9473" y="70455"/>
                  </a:cubicBezTo>
                  <a:cubicBezTo>
                    <a:pt x="10526" y="71420"/>
                    <a:pt x="10526" y="71420"/>
                    <a:pt x="10526" y="71420"/>
                  </a:cubicBezTo>
                  <a:cubicBezTo>
                    <a:pt x="11578" y="71742"/>
                    <a:pt x="11578" y="71742"/>
                    <a:pt x="11578" y="71742"/>
                  </a:cubicBezTo>
                  <a:cubicBezTo>
                    <a:pt x="12105" y="71742"/>
                    <a:pt x="12105" y="71742"/>
                    <a:pt x="12105" y="71742"/>
                  </a:cubicBezTo>
                  <a:cubicBezTo>
                    <a:pt x="13684" y="72707"/>
                    <a:pt x="13684" y="72707"/>
                    <a:pt x="13684" y="72707"/>
                  </a:cubicBezTo>
                  <a:cubicBezTo>
                    <a:pt x="13157" y="73351"/>
                    <a:pt x="13157" y="73351"/>
                    <a:pt x="13157" y="73351"/>
                  </a:cubicBezTo>
                  <a:cubicBezTo>
                    <a:pt x="13157" y="75924"/>
                    <a:pt x="13157" y="75924"/>
                    <a:pt x="13157" y="75924"/>
                  </a:cubicBezTo>
                  <a:cubicBezTo>
                    <a:pt x="12631" y="77211"/>
                    <a:pt x="12631" y="77211"/>
                    <a:pt x="12631" y="77211"/>
                  </a:cubicBezTo>
                  <a:cubicBezTo>
                    <a:pt x="12631" y="77855"/>
                    <a:pt x="12631" y="77855"/>
                    <a:pt x="12631" y="77855"/>
                  </a:cubicBezTo>
                  <a:cubicBezTo>
                    <a:pt x="10000" y="78498"/>
                    <a:pt x="10000" y="78498"/>
                    <a:pt x="10000" y="78498"/>
                  </a:cubicBezTo>
                  <a:cubicBezTo>
                    <a:pt x="9473" y="79142"/>
                    <a:pt x="9473" y="79142"/>
                    <a:pt x="9473" y="79142"/>
                  </a:cubicBezTo>
                  <a:cubicBezTo>
                    <a:pt x="9473" y="80750"/>
                    <a:pt x="9473" y="80750"/>
                    <a:pt x="9473" y="80750"/>
                  </a:cubicBezTo>
                  <a:cubicBezTo>
                    <a:pt x="0" y="106166"/>
                    <a:pt x="0" y="106166"/>
                    <a:pt x="0" y="106166"/>
                  </a:cubicBezTo>
                  <a:cubicBezTo>
                    <a:pt x="18421" y="108739"/>
                    <a:pt x="53684" y="113243"/>
                    <a:pt x="53684" y="113243"/>
                  </a:cubicBezTo>
                  <a:cubicBezTo>
                    <a:pt x="109473" y="119999"/>
                    <a:pt x="109473" y="119999"/>
                    <a:pt x="109473" y="119999"/>
                  </a:cubicBezTo>
                  <a:cubicBezTo>
                    <a:pt x="119999" y="82359"/>
                    <a:pt x="119999" y="82359"/>
                    <a:pt x="119999" y="82359"/>
                  </a:cubicBezTo>
                  <a:cubicBezTo>
                    <a:pt x="118947" y="81715"/>
                    <a:pt x="118947" y="81715"/>
                    <a:pt x="118947" y="81715"/>
                  </a:cubicBezTo>
                  <a:cubicBezTo>
                    <a:pt x="117894" y="81072"/>
                    <a:pt x="117894" y="81072"/>
                    <a:pt x="117894" y="81072"/>
                  </a:cubicBezTo>
                  <a:cubicBezTo>
                    <a:pt x="117894" y="80750"/>
                    <a:pt x="117894" y="80750"/>
                    <a:pt x="117894" y="80750"/>
                  </a:cubicBezTo>
                  <a:cubicBezTo>
                    <a:pt x="117368" y="79463"/>
                    <a:pt x="117368" y="79463"/>
                    <a:pt x="117368" y="79463"/>
                  </a:cubicBezTo>
                  <a:cubicBezTo>
                    <a:pt x="116315" y="78498"/>
                    <a:pt x="116315" y="78498"/>
                    <a:pt x="116315" y="78498"/>
                  </a:cubicBezTo>
                  <a:cubicBezTo>
                    <a:pt x="114736" y="77533"/>
                    <a:pt x="114736" y="77533"/>
                    <a:pt x="114736" y="77533"/>
                  </a:cubicBezTo>
                  <a:cubicBezTo>
                    <a:pt x="112631" y="77533"/>
                    <a:pt x="112631" y="77533"/>
                    <a:pt x="112631" y="77533"/>
                  </a:cubicBezTo>
                  <a:cubicBezTo>
                    <a:pt x="112105" y="79142"/>
                    <a:pt x="112105" y="79142"/>
                    <a:pt x="112105" y="79142"/>
                  </a:cubicBezTo>
                  <a:cubicBezTo>
                    <a:pt x="111578" y="80107"/>
                    <a:pt x="111578" y="80107"/>
                    <a:pt x="111578" y="80107"/>
                  </a:cubicBezTo>
                  <a:cubicBezTo>
                    <a:pt x="106315" y="79785"/>
                    <a:pt x="106315" y="79785"/>
                    <a:pt x="106315" y="79785"/>
                  </a:cubicBezTo>
                  <a:cubicBezTo>
                    <a:pt x="103684" y="79142"/>
                    <a:pt x="103684" y="79142"/>
                    <a:pt x="103684" y="79142"/>
                  </a:cubicBezTo>
                  <a:cubicBezTo>
                    <a:pt x="99473" y="78820"/>
                    <a:pt x="99473" y="78820"/>
                    <a:pt x="99473" y="78820"/>
                  </a:cubicBezTo>
                  <a:cubicBezTo>
                    <a:pt x="97368" y="78820"/>
                    <a:pt x="97368" y="78820"/>
                    <a:pt x="97368" y="78820"/>
                  </a:cubicBezTo>
                  <a:cubicBezTo>
                    <a:pt x="96842" y="79463"/>
                    <a:pt x="96842" y="79463"/>
                    <a:pt x="96842" y="79463"/>
                  </a:cubicBezTo>
                  <a:cubicBezTo>
                    <a:pt x="96842" y="80107"/>
                    <a:pt x="96842" y="80107"/>
                    <a:pt x="96842" y="80107"/>
                  </a:cubicBezTo>
                  <a:cubicBezTo>
                    <a:pt x="94210" y="79463"/>
                    <a:pt x="94210" y="79463"/>
                    <a:pt x="94210" y="79463"/>
                  </a:cubicBezTo>
                  <a:cubicBezTo>
                    <a:pt x="91578" y="78498"/>
                    <a:pt x="91578" y="78498"/>
                    <a:pt x="91578" y="78498"/>
                  </a:cubicBezTo>
                  <a:cubicBezTo>
                    <a:pt x="89999" y="78498"/>
                    <a:pt x="89999" y="78498"/>
                    <a:pt x="89999" y="78498"/>
                  </a:cubicBezTo>
                  <a:cubicBezTo>
                    <a:pt x="88947" y="78498"/>
                    <a:pt x="88947" y="78498"/>
                    <a:pt x="88947" y="78498"/>
                  </a:cubicBezTo>
                  <a:cubicBezTo>
                    <a:pt x="88421" y="79463"/>
                    <a:pt x="88421" y="79463"/>
                    <a:pt x="88421" y="79463"/>
                  </a:cubicBezTo>
                  <a:cubicBezTo>
                    <a:pt x="88421" y="80107"/>
                    <a:pt x="88421" y="80107"/>
                    <a:pt x="88421" y="80107"/>
                  </a:cubicBezTo>
                  <a:cubicBezTo>
                    <a:pt x="86315" y="80107"/>
                    <a:pt x="86315" y="80107"/>
                    <a:pt x="86315" y="80107"/>
                  </a:cubicBezTo>
                  <a:cubicBezTo>
                    <a:pt x="85263" y="78820"/>
                    <a:pt x="85263" y="78820"/>
                    <a:pt x="85263" y="78820"/>
                  </a:cubicBezTo>
                  <a:cubicBezTo>
                    <a:pt x="85263" y="77855"/>
                    <a:pt x="85263" y="77855"/>
                    <a:pt x="85263" y="77855"/>
                  </a:cubicBezTo>
                  <a:cubicBezTo>
                    <a:pt x="85263" y="76568"/>
                    <a:pt x="85263" y="76568"/>
                    <a:pt x="85263" y="76568"/>
                  </a:cubicBezTo>
                  <a:cubicBezTo>
                    <a:pt x="84210" y="74638"/>
                    <a:pt x="84210" y="74638"/>
                    <a:pt x="84210" y="74638"/>
                  </a:cubicBezTo>
                  <a:cubicBezTo>
                    <a:pt x="84210" y="72707"/>
                    <a:pt x="84210" y="72707"/>
                    <a:pt x="84210" y="72707"/>
                  </a:cubicBezTo>
                  <a:cubicBezTo>
                    <a:pt x="82105" y="72707"/>
                    <a:pt x="82105" y="72707"/>
                    <a:pt x="82105" y="72707"/>
                  </a:cubicBezTo>
                  <a:cubicBezTo>
                    <a:pt x="79473" y="71742"/>
                    <a:pt x="79473" y="71742"/>
                    <a:pt x="79473" y="71742"/>
                  </a:cubicBezTo>
                  <a:cubicBezTo>
                    <a:pt x="78421" y="70777"/>
                    <a:pt x="78421" y="70777"/>
                    <a:pt x="78421" y="70777"/>
                  </a:cubicBezTo>
                  <a:cubicBezTo>
                    <a:pt x="78421" y="70134"/>
                    <a:pt x="78421" y="70134"/>
                    <a:pt x="78421" y="70134"/>
                  </a:cubicBezTo>
                  <a:cubicBezTo>
                    <a:pt x="78421" y="68525"/>
                    <a:pt x="78421" y="68525"/>
                    <a:pt x="78421" y="68525"/>
                  </a:cubicBezTo>
                  <a:cubicBezTo>
                    <a:pt x="78421" y="66916"/>
                    <a:pt x="78421" y="66916"/>
                    <a:pt x="78421" y="66916"/>
                  </a:cubicBezTo>
                  <a:cubicBezTo>
                    <a:pt x="76315" y="65630"/>
                    <a:pt x="76315" y="65630"/>
                    <a:pt x="76315" y="65630"/>
                  </a:cubicBezTo>
                  <a:cubicBezTo>
                    <a:pt x="76315" y="64664"/>
                    <a:pt x="76315" y="64664"/>
                    <a:pt x="76315" y="64664"/>
                  </a:cubicBezTo>
                  <a:cubicBezTo>
                    <a:pt x="76315" y="62734"/>
                    <a:pt x="76315" y="62734"/>
                    <a:pt x="76315" y="62734"/>
                  </a:cubicBezTo>
                  <a:cubicBezTo>
                    <a:pt x="75789" y="60160"/>
                    <a:pt x="75789" y="60160"/>
                    <a:pt x="75789" y="60160"/>
                  </a:cubicBezTo>
                  <a:cubicBezTo>
                    <a:pt x="74736" y="58873"/>
                    <a:pt x="74736" y="58873"/>
                    <a:pt x="74736" y="58873"/>
                  </a:cubicBezTo>
                  <a:cubicBezTo>
                    <a:pt x="74210" y="57587"/>
                    <a:pt x="74210" y="57587"/>
                    <a:pt x="74210" y="57587"/>
                  </a:cubicBezTo>
                  <a:cubicBezTo>
                    <a:pt x="73157" y="57587"/>
                    <a:pt x="73157" y="57587"/>
                    <a:pt x="73157" y="57587"/>
                  </a:cubicBezTo>
                  <a:cubicBezTo>
                    <a:pt x="71052" y="58552"/>
                    <a:pt x="71052" y="58552"/>
                    <a:pt x="71052" y="58552"/>
                  </a:cubicBezTo>
                  <a:cubicBezTo>
                    <a:pt x="70000" y="58552"/>
                    <a:pt x="70000" y="58552"/>
                    <a:pt x="70000" y="58552"/>
                  </a:cubicBezTo>
                  <a:cubicBezTo>
                    <a:pt x="68421" y="58873"/>
                    <a:pt x="68421" y="58873"/>
                    <a:pt x="68421" y="58873"/>
                  </a:cubicBezTo>
                  <a:cubicBezTo>
                    <a:pt x="66842" y="59839"/>
                    <a:pt x="66842" y="59839"/>
                    <a:pt x="66842" y="59839"/>
                  </a:cubicBezTo>
                  <a:cubicBezTo>
                    <a:pt x="65789" y="59839"/>
                    <a:pt x="65789" y="59839"/>
                    <a:pt x="65789" y="59839"/>
                  </a:cubicBezTo>
                  <a:cubicBezTo>
                    <a:pt x="65789" y="58873"/>
                    <a:pt x="65789" y="58873"/>
                    <a:pt x="65789" y="58873"/>
                  </a:cubicBezTo>
                  <a:cubicBezTo>
                    <a:pt x="63684" y="58230"/>
                    <a:pt x="63684" y="58230"/>
                    <a:pt x="63684" y="58230"/>
                  </a:cubicBezTo>
                  <a:cubicBezTo>
                    <a:pt x="62631" y="57587"/>
                    <a:pt x="62631" y="57587"/>
                    <a:pt x="62631" y="57587"/>
                  </a:cubicBezTo>
                  <a:cubicBezTo>
                    <a:pt x="64210" y="55335"/>
                    <a:pt x="64210" y="55335"/>
                    <a:pt x="64210" y="55335"/>
                  </a:cubicBezTo>
                  <a:cubicBezTo>
                    <a:pt x="65789" y="54048"/>
                    <a:pt x="65789" y="54048"/>
                    <a:pt x="65789" y="54048"/>
                  </a:cubicBezTo>
                  <a:cubicBezTo>
                    <a:pt x="67368" y="54048"/>
                    <a:pt x="67368" y="54048"/>
                    <a:pt x="67368" y="54048"/>
                  </a:cubicBezTo>
                  <a:cubicBezTo>
                    <a:pt x="67894" y="53404"/>
                    <a:pt x="67894" y="53404"/>
                    <a:pt x="67894" y="53404"/>
                  </a:cubicBezTo>
                  <a:cubicBezTo>
                    <a:pt x="66842" y="51474"/>
                    <a:pt x="66842" y="51474"/>
                    <a:pt x="66842" y="51474"/>
                  </a:cubicBezTo>
                  <a:cubicBezTo>
                    <a:pt x="67368" y="49544"/>
                    <a:pt x="67368" y="49544"/>
                    <a:pt x="67368" y="49544"/>
                  </a:cubicBezTo>
                  <a:cubicBezTo>
                    <a:pt x="68947" y="47292"/>
                    <a:pt x="68947" y="47292"/>
                    <a:pt x="68947" y="47292"/>
                  </a:cubicBezTo>
                  <a:cubicBezTo>
                    <a:pt x="70526" y="45361"/>
                    <a:pt x="70526" y="45361"/>
                    <a:pt x="70526" y="45361"/>
                  </a:cubicBezTo>
                  <a:cubicBezTo>
                    <a:pt x="72105" y="43431"/>
                    <a:pt x="72105" y="43431"/>
                    <a:pt x="72105" y="43431"/>
                  </a:cubicBezTo>
                  <a:cubicBezTo>
                    <a:pt x="72105" y="42144"/>
                    <a:pt x="72105" y="42144"/>
                    <a:pt x="72105" y="42144"/>
                  </a:cubicBezTo>
                  <a:cubicBezTo>
                    <a:pt x="67368" y="41501"/>
                    <a:pt x="67368" y="41501"/>
                    <a:pt x="67368" y="41501"/>
                  </a:cubicBezTo>
                  <a:cubicBezTo>
                    <a:pt x="67368" y="41179"/>
                    <a:pt x="67368" y="41179"/>
                    <a:pt x="67368" y="41179"/>
                  </a:cubicBezTo>
                  <a:cubicBezTo>
                    <a:pt x="65789" y="39892"/>
                    <a:pt x="65789" y="39892"/>
                    <a:pt x="65789" y="39892"/>
                  </a:cubicBezTo>
                  <a:cubicBezTo>
                    <a:pt x="64736" y="37962"/>
                    <a:pt x="64736" y="37962"/>
                    <a:pt x="64736" y="37962"/>
                  </a:cubicBezTo>
                  <a:cubicBezTo>
                    <a:pt x="64210" y="35710"/>
                    <a:pt x="64210" y="35710"/>
                    <a:pt x="64210" y="35710"/>
                  </a:cubicBezTo>
                  <a:cubicBezTo>
                    <a:pt x="62631" y="34101"/>
                    <a:pt x="62631" y="34101"/>
                    <a:pt x="62631" y="34101"/>
                  </a:cubicBezTo>
                  <a:cubicBezTo>
                    <a:pt x="59999" y="32493"/>
                    <a:pt x="59999" y="32493"/>
                    <a:pt x="59999" y="32493"/>
                  </a:cubicBezTo>
                  <a:cubicBezTo>
                    <a:pt x="57368" y="29919"/>
                    <a:pt x="57368" y="29919"/>
                    <a:pt x="57368" y="29919"/>
                  </a:cubicBezTo>
                  <a:cubicBezTo>
                    <a:pt x="56842" y="28310"/>
                    <a:pt x="56842" y="28310"/>
                    <a:pt x="56842" y="28310"/>
                  </a:cubicBezTo>
                  <a:cubicBezTo>
                    <a:pt x="54736" y="26380"/>
                    <a:pt x="54736" y="26380"/>
                    <a:pt x="54736" y="26380"/>
                  </a:cubicBezTo>
                  <a:cubicBezTo>
                    <a:pt x="54736" y="25415"/>
                    <a:pt x="54736" y="25415"/>
                    <a:pt x="54736" y="25415"/>
                  </a:cubicBezTo>
                  <a:cubicBezTo>
                    <a:pt x="53157" y="24450"/>
                    <a:pt x="53157" y="24450"/>
                    <a:pt x="53157" y="24450"/>
                  </a:cubicBezTo>
                  <a:cubicBezTo>
                    <a:pt x="53157" y="23163"/>
                    <a:pt x="53157" y="23163"/>
                    <a:pt x="53157" y="23163"/>
                  </a:cubicBezTo>
                  <a:cubicBezTo>
                    <a:pt x="53157" y="22198"/>
                    <a:pt x="53157" y="22198"/>
                    <a:pt x="53157" y="22198"/>
                  </a:cubicBezTo>
                  <a:cubicBezTo>
                    <a:pt x="52105" y="20589"/>
                    <a:pt x="52105" y="20589"/>
                    <a:pt x="52105" y="20589"/>
                  </a:cubicBezTo>
                  <a:cubicBezTo>
                    <a:pt x="51052" y="19946"/>
                    <a:pt x="51052" y="19946"/>
                    <a:pt x="51052" y="19946"/>
                  </a:cubicBezTo>
                  <a:cubicBezTo>
                    <a:pt x="51052" y="18981"/>
                    <a:pt x="51052" y="18981"/>
                    <a:pt x="51052" y="18981"/>
                  </a:cubicBezTo>
                  <a:cubicBezTo>
                    <a:pt x="51578" y="15442"/>
                    <a:pt x="51578" y="15442"/>
                    <a:pt x="51578" y="15442"/>
                  </a:cubicBezTo>
                  <a:cubicBezTo>
                    <a:pt x="53157" y="11581"/>
                    <a:pt x="53157" y="11581"/>
                    <a:pt x="53157" y="11581"/>
                  </a:cubicBezTo>
                  <a:cubicBezTo>
                    <a:pt x="54736" y="8042"/>
                    <a:pt x="54736" y="8042"/>
                    <a:pt x="54736" y="8042"/>
                  </a:cubicBezTo>
                  <a:cubicBezTo>
                    <a:pt x="55789" y="5790"/>
                    <a:pt x="55789" y="5790"/>
                    <a:pt x="55789" y="5790"/>
                  </a:cubicBezTo>
                  <a:cubicBezTo>
                    <a:pt x="56842" y="2573"/>
                    <a:pt x="56842" y="2573"/>
                    <a:pt x="56842" y="2573"/>
                  </a:cubicBezTo>
                  <a:cubicBezTo>
                    <a:pt x="40000" y="0"/>
                    <a:pt x="40000" y="0"/>
                    <a:pt x="40000" y="0"/>
                  </a:cubicBezTo>
                  <a:cubicBezTo>
                    <a:pt x="40000" y="0"/>
                    <a:pt x="27368" y="36675"/>
                    <a:pt x="24736" y="38605"/>
                  </a:cubicBezTo>
                  <a:cubicBezTo>
                    <a:pt x="22631" y="40857"/>
                    <a:pt x="25263" y="40214"/>
                    <a:pt x="25263" y="42466"/>
                  </a:cubicBez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8" name="Shape 1401">
              <a:extLst>
                <a:ext uri="{FF2B5EF4-FFF2-40B4-BE49-F238E27FC236}">
                  <a16:creationId xmlns:a16="http://schemas.microsoft.com/office/drawing/2014/main" id="{4F3DDB8E-0372-4CE3-A41E-BA8D31803ECC}"/>
                </a:ext>
              </a:extLst>
            </p:cNvPr>
            <p:cNvSpPr/>
            <p:nvPr/>
          </p:nvSpPr>
          <p:spPr>
            <a:xfrm>
              <a:off x="2079219" y="1956122"/>
              <a:ext cx="1303724" cy="8431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28571"/>
                  </a:moveTo>
                  <a:cubicBezTo>
                    <a:pt x="120000" y="28571"/>
                    <a:pt x="74578" y="20000"/>
                    <a:pt x="56470" y="15714"/>
                  </a:cubicBezTo>
                  <a:cubicBezTo>
                    <a:pt x="34373" y="10476"/>
                    <a:pt x="3375" y="0"/>
                    <a:pt x="3375" y="0"/>
                  </a:cubicBezTo>
                  <a:cubicBezTo>
                    <a:pt x="2762" y="4761"/>
                    <a:pt x="2762" y="4761"/>
                    <a:pt x="2762" y="4761"/>
                  </a:cubicBezTo>
                  <a:cubicBezTo>
                    <a:pt x="2148" y="8095"/>
                    <a:pt x="2148" y="8095"/>
                    <a:pt x="2148" y="8095"/>
                  </a:cubicBezTo>
                  <a:cubicBezTo>
                    <a:pt x="1227" y="13333"/>
                    <a:pt x="1227" y="13333"/>
                    <a:pt x="1227" y="13333"/>
                  </a:cubicBezTo>
                  <a:cubicBezTo>
                    <a:pt x="306" y="19047"/>
                    <a:pt x="306" y="19047"/>
                    <a:pt x="306" y="19047"/>
                  </a:cubicBezTo>
                  <a:cubicBezTo>
                    <a:pt x="0" y="24285"/>
                    <a:pt x="0" y="24285"/>
                    <a:pt x="0" y="24285"/>
                  </a:cubicBezTo>
                  <a:cubicBezTo>
                    <a:pt x="0" y="25714"/>
                    <a:pt x="0" y="25714"/>
                    <a:pt x="0" y="25714"/>
                  </a:cubicBezTo>
                  <a:cubicBezTo>
                    <a:pt x="613" y="26666"/>
                    <a:pt x="613" y="26666"/>
                    <a:pt x="613" y="26666"/>
                  </a:cubicBezTo>
                  <a:cubicBezTo>
                    <a:pt x="1227" y="29047"/>
                    <a:pt x="1227" y="29047"/>
                    <a:pt x="1227" y="29047"/>
                  </a:cubicBezTo>
                  <a:cubicBezTo>
                    <a:pt x="1227" y="30476"/>
                    <a:pt x="1227" y="30476"/>
                    <a:pt x="1227" y="30476"/>
                  </a:cubicBezTo>
                  <a:cubicBezTo>
                    <a:pt x="1227" y="32380"/>
                    <a:pt x="1227" y="32380"/>
                    <a:pt x="1227" y="32380"/>
                  </a:cubicBezTo>
                  <a:cubicBezTo>
                    <a:pt x="2148" y="33809"/>
                    <a:pt x="2148" y="33809"/>
                    <a:pt x="2148" y="33809"/>
                  </a:cubicBezTo>
                  <a:cubicBezTo>
                    <a:pt x="2148" y="35238"/>
                    <a:pt x="2148" y="35238"/>
                    <a:pt x="2148" y="35238"/>
                  </a:cubicBezTo>
                  <a:cubicBezTo>
                    <a:pt x="3375" y="38095"/>
                    <a:pt x="3375" y="38095"/>
                    <a:pt x="3375" y="38095"/>
                  </a:cubicBezTo>
                  <a:cubicBezTo>
                    <a:pt x="3682" y="40476"/>
                    <a:pt x="3682" y="40476"/>
                    <a:pt x="3682" y="40476"/>
                  </a:cubicBezTo>
                  <a:cubicBezTo>
                    <a:pt x="5217" y="44285"/>
                    <a:pt x="5217" y="44285"/>
                    <a:pt x="5217" y="44285"/>
                  </a:cubicBezTo>
                  <a:cubicBezTo>
                    <a:pt x="6751" y="46666"/>
                    <a:pt x="6751" y="46666"/>
                    <a:pt x="6751" y="46666"/>
                  </a:cubicBezTo>
                  <a:cubicBezTo>
                    <a:pt x="7672" y="49047"/>
                    <a:pt x="7672" y="49047"/>
                    <a:pt x="7672" y="49047"/>
                  </a:cubicBezTo>
                  <a:cubicBezTo>
                    <a:pt x="7979" y="52380"/>
                    <a:pt x="7979" y="52380"/>
                    <a:pt x="7979" y="52380"/>
                  </a:cubicBezTo>
                  <a:cubicBezTo>
                    <a:pt x="8593" y="55238"/>
                    <a:pt x="8593" y="55238"/>
                    <a:pt x="8593" y="55238"/>
                  </a:cubicBezTo>
                  <a:cubicBezTo>
                    <a:pt x="9514" y="57142"/>
                    <a:pt x="9514" y="57142"/>
                    <a:pt x="9514" y="57142"/>
                  </a:cubicBezTo>
                  <a:cubicBezTo>
                    <a:pt x="9514" y="57619"/>
                    <a:pt x="9514" y="57619"/>
                    <a:pt x="9514" y="57619"/>
                  </a:cubicBezTo>
                  <a:cubicBezTo>
                    <a:pt x="12276" y="58571"/>
                    <a:pt x="12276" y="58571"/>
                    <a:pt x="12276" y="58571"/>
                  </a:cubicBezTo>
                  <a:cubicBezTo>
                    <a:pt x="12276" y="60476"/>
                    <a:pt x="12276" y="60476"/>
                    <a:pt x="12276" y="60476"/>
                  </a:cubicBezTo>
                  <a:cubicBezTo>
                    <a:pt x="11355" y="63333"/>
                    <a:pt x="11355" y="63333"/>
                    <a:pt x="11355" y="63333"/>
                  </a:cubicBezTo>
                  <a:cubicBezTo>
                    <a:pt x="10434" y="66190"/>
                    <a:pt x="10434" y="66190"/>
                    <a:pt x="10434" y="66190"/>
                  </a:cubicBezTo>
                  <a:cubicBezTo>
                    <a:pt x="9514" y="69523"/>
                    <a:pt x="9514" y="69523"/>
                    <a:pt x="9514" y="69523"/>
                  </a:cubicBezTo>
                  <a:cubicBezTo>
                    <a:pt x="9207" y="72380"/>
                    <a:pt x="9207" y="72380"/>
                    <a:pt x="9207" y="72380"/>
                  </a:cubicBezTo>
                  <a:cubicBezTo>
                    <a:pt x="9820" y="75238"/>
                    <a:pt x="9820" y="75238"/>
                    <a:pt x="9820" y="75238"/>
                  </a:cubicBezTo>
                  <a:cubicBezTo>
                    <a:pt x="9514" y="76190"/>
                    <a:pt x="9514" y="76190"/>
                    <a:pt x="9514" y="76190"/>
                  </a:cubicBezTo>
                  <a:cubicBezTo>
                    <a:pt x="8593" y="76190"/>
                    <a:pt x="8593" y="76190"/>
                    <a:pt x="8593" y="76190"/>
                  </a:cubicBezTo>
                  <a:cubicBezTo>
                    <a:pt x="7672" y="78095"/>
                    <a:pt x="7672" y="78095"/>
                    <a:pt x="7672" y="78095"/>
                  </a:cubicBezTo>
                  <a:cubicBezTo>
                    <a:pt x="6751" y="81428"/>
                    <a:pt x="6751" y="81428"/>
                    <a:pt x="6751" y="81428"/>
                  </a:cubicBezTo>
                  <a:cubicBezTo>
                    <a:pt x="7365" y="82380"/>
                    <a:pt x="7365" y="82380"/>
                    <a:pt x="7365" y="82380"/>
                  </a:cubicBezTo>
                  <a:cubicBezTo>
                    <a:pt x="8593" y="83333"/>
                    <a:pt x="8593" y="83333"/>
                    <a:pt x="8593" y="83333"/>
                  </a:cubicBezTo>
                  <a:cubicBezTo>
                    <a:pt x="8593" y="84761"/>
                    <a:pt x="8593" y="84761"/>
                    <a:pt x="8593" y="84761"/>
                  </a:cubicBezTo>
                  <a:cubicBezTo>
                    <a:pt x="9207" y="84761"/>
                    <a:pt x="9207" y="84761"/>
                    <a:pt x="9207" y="84761"/>
                  </a:cubicBezTo>
                  <a:cubicBezTo>
                    <a:pt x="10127" y="83333"/>
                    <a:pt x="10127" y="83333"/>
                    <a:pt x="10127" y="83333"/>
                  </a:cubicBezTo>
                  <a:cubicBezTo>
                    <a:pt x="11048" y="82857"/>
                    <a:pt x="11048" y="82857"/>
                    <a:pt x="11048" y="82857"/>
                  </a:cubicBezTo>
                  <a:cubicBezTo>
                    <a:pt x="11662" y="82857"/>
                    <a:pt x="11662" y="82857"/>
                    <a:pt x="11662" y="82857"/>
                  </a:cubicBezTo>
                  <a:cubicBezTo>
                    <a:pt x="12890" y="81428"/>
                    <a:pt x="12890" y="81428"/>
                    <a:pt x="12890" y="81428"/>
                  </a:cubicBezTo>
                  <a:cubicBezTo>
                    <a:pt x="13503" y="81428"/>
                    <a:pt x="13503" y="81428"/>
                    <a:pt x="13503" y="81428"/>
                  </a:cubicBezTo>
                  <a:cubicBezTo>
                    <a:pt x="13810" y="83333"/>
                    <a:pt x="13810" y="83333"/>
                    <a:pt x="13810" y="83333"/>
                  </a:cubicBezTo>
                  <a:cubicBezTo>
                    <a:pt x="14424" y="85238"/>
                    <a:pt x="14424" y="85238"/>
                    <a:pt x="14424" y="85238"/>
                  </a:cubicBezTo>
                  <a:cubicBezTo>
                    <a:pt x="14731" y="89047"/>
                    <a:pt x="14731" y="89047"/>
                    <a:pt x="14731" y="89047"/>
                  </a:cubicBezTo>
                  <a:cubicBezTo>
                    <a:pt x="14731" y="91904"/>
                    <a:pt x="14731" y="91904"/>
                    <a:pt x="14731" y="91904"/>
                  </a:cubicBezTo>
                  <a:cubicBezTo>
                    <a:pt x="14731" y="93333"/>
                    <a:pt x="14731" y="93333"/>
                    <a:pt x="14731" y="93333"/>
                  </a:cubicBezTo>
                  <a:cubicBezTo>
                    <a:pt x="15959" y="95238"/>
                    <a:pt x="15959" y="95238"/>
                    <a:pt x="15959" y="95238"/>
                  </a:cubicBezTo>
                  <a:cubicBezTo>
                    <a:pt x="15959" y="97619"/>
                    <a:pt x="15959" y="97619"/>
                    <a:pt x="15959" y="97619"/>
                  </a:cubicBezTo>
                  <a:cubicBezTo>
                    <a:pt x="15959" y="100000"/>
                    <a:pt x="15959" y="100000"/>
                    <a:pt x="15959" y="100000"/>
                  </a:cubicBezTo>
                  <a:cubicBezTo>
                    <a:pt x="15959" y="100952"/>
                    <a:pt x="15959" y="100952"/>
                    <a:pt x="15959" y="100952"/>
                  </a:cubicBezTo>
                  <a:cubicBezTo>
                    <a:pt x="16572" y="102380"/>
                    <a:pt x="16572" y="102380"/>
                    <a:pt x="16572" y="102380"/>
                  </a:cubicBezTo>
                  <a:cubicBezTo>
                    <a:pt x="18107" y="103809"/>
                    <a:pt x="18107" y="103809"/>
                    <a:pt x="18107" y="103809"/>
                  </a:cubicBezTo>
                  <a:cubicBezTo>
                    <a:pt x="19335" y="103809"/>
                    <a:pt x="19335" y="103809"/>
                    <a:pt x="19335" y="103809"/>
                  </a:cubicBezTo>
                  <a:cubicBezTo>
                    <a:pt x="19335" y="106666"/>
                    <a:pt x="19335" y="106666"/>
                    <a:pt x="19335" y="106666"/>
                  </a:cubicBezTo>
                  <a:cubicBezTo>
                    <a:pt x="19948" y="109523"/>
                    <a:pt x="19948" y="109523"/>
                    <a:pt x="19948" y="109523"/>
                  </a:cubicBezTo>
                  <a:cubicBezTo>
                    <a:pt x="19948" y="111428"/>
                    <a:pt x="19948" y="111428"/>
                    <a:pt x="19948" y="111428"/>
                  </a:cubicBezTo>
                  <a:cubicBezTo>
                    <a:pt x="19948" y="112857"/>
                    <a:pt x="19948" y="112857"/>
                    <a:pt x="19948" y="112857"/>
                  </a:cubicBezTo>
                  <a:cubicBezTo>
                    <a:pt x="20562" y="114761"/>
                    <a:pt x="20562" y="114761"/>
                    <a:pt x="20562" y="114761"/>
                  </a:cubicBezTo>
                  <a:cubicBezTo>
                    <a:pt x="21790" y="114761"/>
                    <a:pt x="21790" y="114761"/>
                    <a:pt x="21790" y="114761"/>
                  </a:cubicBezTo>
                  <a:cubicBezTo>
                    <a:pt x="21790" y="113809"/>
                    <a:pt x="21790" y="113809"/>
                    <a:pt x="21790" y="113809"/>
                  </a:cubicBezTo>
                  <a:cubicBezTo>
                    <a:pt x="22097" y="112380"/>
                    <a:pt x="22097" y="112380"/>
                    <a:pt x="22097" y="112380"/>
                  </a:cubicBezTo>
                  <a:cubicBezTo>
                    <a:pt x="22710" y="112380"/>
                    <a:pt x="22710" y="112380"/>
                    <a:pt x="22710" y="112380"/>
                  </a:cubicBezTo>
                  <a:cubicBezTo>
                    <a:pt x="23631" y="112380"/>
                    <a:pt x="23631" y="112380"/>
                    <a:pt x="23631" y="112380"/>
                  </a:cubicBezTo>
                  <a:cubicBezTo>
                    <a:pt x="25166" y="113809"/>
                    <a:pt x="25166" y="113809"/>
                    <a:pt x="25166" y="113809"/>
                  </a:cubicBezTo>
                  <a:cubicBezTo>
                    <a:pt x="26700" y="114761"/>
                    <a:pt x="26700" y="114761"/>
                    <a:pt x="26700" y="114761"/>
                  </a:cubicBezTo>
                  <a:cubicBezTo>
                    <a:pt x="26700" y="113809"/>
                    <a:pt x="26700" y="113809"/>
                    <a:pt x="26700" y="113809"/>
                  </a:cubicBezTo>
                  <a:cubicBezTo>
                    <a:pt x="27007" y="112857"/>
                    <a:pt x="27007" y="112857"/>
                    <a:pt x="27007" y="112857"/>
                  </a:cubicBezTo>
                  <a:cubicBezTo>
                    <a:pt x="28235" y="112857"/>
                    <a:pt x="28235" y="112857"/>
                    <a:pt x="28235" y="112857"/>
                  </a:cubicBezTo>
                  <a:cubicBezTo>
                    <a:pt x="30690" y="113333"/>
                    <a:pt x="30690" y="113333"/>
                    <a:pt x="30690" y="113333"/>
                  </a:cubicBezTo>
                  <a:cubicBezTo>
                    <a:pt x="32225" y="114285"/>
                    <a:pt x="32225" y="114285"/>
                    <a:pt x="32225" y="114285"/>
                  </a:cubicBezTo>
                  <a:cubicBezTo>
                    <a:pt x="35294" y="114761"/>
                    <a:pt x="35294" y="114761"/>
                    <a:pt x="35294" y="114761"/>
                  </a:cubicBezTo>
                  <a:cubicBezTo>
                    <a:pt x="35601" y="113333"/>
                    <a:pt x="35601" y="113333"/>
                    <a:pt x="35601" y="113333"/>
                  </a:cubicBezTo>
                  <a:cubicBezTo>
                    <a:pt x="35907" y="110952"/>
                    <a:pt x="35907" y="110952"/>
                    <a:pt x="35907" y="110952"/>
                  </a:cubicBezTo>
                  <a:cubicBezTo>
                    <a:pt x="37135" y="110952"/>
                    <a:pt x="37135" y="110952"/>
                    <a:pt x="37135" y="110952"/>
                  </a:cubicBezTo>
                  <a:cubicBezTo>
                    <a:pt x="38056" y="112380"/>
                    <a:pt x="38056" y="112380"/>
                    <a:pt x="38056" y="112380"/>
                  </a:cubicBezTo>
                  <a:cubicBezTo>
                    <a:pt x="38670" y="113809"/>
                    <a:pt x="38670" y="113809"/>
                    <a:pt x="38670" y="113809"/>
                  </a:cubicBezTo>
                  <a:cubicBezTo>
                    <a:pt x="38976" y="115714"/>
                    <a:pt x="38976" y="115714"/>
                    <a:pt x="38976" y="115714"/>
                  </a:cubicBezTo>
                  <a:cubicBezTo>
                    <a:pt x="38976" y="116190"/>
                    <a:pt x="38976" y="116190"/>
                    <a:pt x="38976" y="116190"/>
                  </a:cubicBezTo>
                  <a:cubicBezTo>
                    <a:pt x="39590" y="117142"/>
                    <a:pt x="39590" y="117142"/>
                    <a:pt x="39590" y="117142"/>
                  </a:cubicBezTo>
                  <a:cubicBezTo>
                    <a:pt x="40204" y="118095"/>
                    <a:pt x="40204" y="118095"/>
                    <a:pt x="40204" y="118095"/>
                  </a:cubicBezTo>
                  <a:cubicBezTo>
                    <a:pt x="41739" y="105238"/>
                    <a:pt x="41739" y="105238"/>
                    <a:pt x="41739" y="105238"/>
                  </a:cubicBezTo>
                  <a:cubicBezTo>
                    <a:pt x="114168" y="120000"/>
                    <a:pt x="114168" y="120000"/>
                    <a:pt x="114168" y="120000"/>
                  </a:cubicBezTo>
                  <a:cubicBezTo>
                    <a:pt x="114475" y="120000"/>
                    <a:pt x="114475" y="120000"/>
                    <a:pt x="114475" y="120000"/>
                  </a:cubicBezTo>
                  <a:cubicBezTo>
                    <a:pt x="115703" y="98571"/>
                    <a:pt x="115703" y="98571"/>
                    <a:pt x="115703" y="98571"/>
                  </a:cubicBezTo>
                  <a:lnTo>
                    <a:pt x="120000" y="28571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59" name="Shape 1405">
              <a:extLst>
                <a:ext uri="{FF2B5EF4-FFF2-40B4-BE49-F238E27FC236}">
                  <a16:creationId xmlns:a16="http://schemas.microsoft.com/office/drawing/2014/main" id="{63337467-6FCB-4D1E-A5EC-C0D9ED4C297E}"/>
                </a:ext>
              </a:extLst>
            </p:cNvPr>
            <p:cNvSpPr/>
            <p:nvPr/>
          </p:nvSpPr>
          <p:spPr>
            <a:xfrm>
              <a:off x="6963273" y="2464353"/>
              <a:ext cx="196937" cy="4373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200" y="0"/>
                  </a:moveTo>
                  <a:lnTo>
                    <a:pt x="33600" y="1081"/>
                  </a:lnTo>
                  <a:lnTo>
                    <a:pt x="21600" y="1081"/>
                  </a:lnTo>
                  <a:lnTo>
                    <a:pt x="21600" y="6486"/>
                  </a:lnTo>
                  <a:lnTo>
                    <a:pt x="19200" y="9729"/>
                  </a:lnTo>
                  <a:lnTo>
                    <a:pt x="14400" y="14054"/>
                  </a:lnTo>
                  <a:lnTo>
                    <a:pt x="21600" y="18378"/>
                  </a:lnTo>
                  <a:lnTo>
                    <a:pt x="21600" y="27027"/>
                  </a:lnTo>
                  <a:lnTo>
                    <a:pt x="21600" y="32432"/>
                  </a:lnTo>
                  <a:lnTo>
                    <a:pt x="28800" y="36756"/>
                  </a:lnTo>
                  <a:lnTo>
                    <a:pt x="28800" y="41081"/>
                  </a:lnTo>
                  <a:lnTo>
                    <a:pt x="7200" y="48648"/>
                  </a:lnTo>
                  <a:lnTo>
                    <a:pt x="7200" y="62702"/>
                  </a:lnTo>
                  <a:lnTo>
                    <a:pt x="0" y="78918"/>
                  </a:lnTo>
                  <a:lnTo>
                    <a:pt x="2400" y="90810"/>
                  </a:lnTo>
                  <a:lnTo>
                    <a:pt x="4800" y="102702"/>
                  </a:lnTo>
                  <a:lnTo>
                    <a:pt x="2400" y="112432"/>
                  </a:lnTo>
                  <a:lnTo>
                    <a:pt x="7200" y="120000"/>
                  </a:lnTo>
                  <a:lnTo>
                    <a:pt x="96000" y="110270"/>
                  </a:lnTo>
                  <a:lnTo>
                    <a:pt x="98400" y="104864"/>
                  </a:lnTo>
                  <a:lnTo>
                    <a:pt x="117600" y="101621"/>
                  </a:lnTo>
                  <a:lnTo>
                    <a:pt x="115200" y="98378"/>
                  </a:lnTo>
                  <a:lnTo>
                    <a:pt x="120000" y="89729"/>
                  </a:lnTo>
                  <a:lnTo>
                    <a:pt x="120000" y="89729"/>
                  </a:lnTo>
                  <a:lnTo>
                    <a:pt x="98400" y="81081"/>
                  </a:lnTo>
                  <a:lnTo>
                    <a:pt x="43200" y="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0" name="Shape 1408">
              <a:extLst>
                <a:ext uri="{FF2B5EF4-FFF2-40B4-BE49-F238E27FC236}">
                  <a16:creationId xmlns:a16="http://schemas.microsoft.com/office/drawing/2014/main" id="{5B228EB4-DA27-4638-8592-46F2ECFE345C}"/>
                </a:ext>
              </a:extLst>
            </p:cNvPr>
            <p:cNvSpPr/>
            <p:nvPr/>
          </p:nvSpPr>
          <p:spPr>
            <a:xfrm>
              <a:off x="6888436" y="2834689"/>
              <a:ext cx="429322" cy="21668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798" y="76363"/>
                  </a:moveTo>
                  <a:lnTo>
                    <a:pt x="115596" y="69818"/>
                  </a:lnTo>
                  <a:lnTo>
                    <a:pt x="114495" y="67636"/>
                  </a:lnTo>
                  <a:lnTo>
                    <a:pt x="111192" y="63272"/>
                  </a:lnTo>
                  <a:lnTo>
                    <a:pt x="107889" y="58909"/>
                  </a:lnTo>
                  <a:lnTo>
                    <a:pt x="106788" y="54545"/>
                  </a:lnTo>
                  <a:lnTo>
                    <a:pt x="105688" y="58909"/>
                  </a:lnTo>
                  <a:lnTo>
                    <a:pt x="106788" y="63272"/>
                  </a:lnTo>
                  <a:lnTo>
                    <a:pt x="110091" y="69818"/>
                  </a:lnTo>
                  <a:lnTo>
                    <a:pt x="112293" y="76363"/>
                  </a:lnTo>
                  <a:lnTo>
                    <a:pt x="108990" y="78545"/>
                  </a:lnTo>
                  <a:lnTo>
                    <a:pt x="104587" y="78545"/>
                  </a:lnTo>
                  <a:lnTo>
                    <a:pt x="97981" y="85090"/>
                  </a:lnTo>
                  <a:lnTo>
                    <a:pt x="96880" y="80727"/>
                  </a:lnTo>
                  <a:lnTo>
                    <a:pt x="95779" y="78545"/>
                  </a:lnTo>
                  <a:lnTo>
                    <a:pt x="93577" y="76363"/>
                  </a:lnTo>
                  <a:lnTo>
                    <a:pt x="90275" y="72000"/>
                  </a:lnTo>
                  <a:lnTo>
                    <a:pt x="89174" y="69818"/>
                  </a:lnTo>
                  <a:lnTo>
                    <a:pt x="90275" y="65454"/>
                  </a:lnTo>
                  <a:lnTo>
                    <a:pt x="89174" y="58909"/>
                  </a:lnTo>
                  <a:lnTo>
                    <a:pt x="84770" y="52363"/>
                  </a:lnTo>
                  <a:lnTo>
                    <a:pt x="80366" y="48000"/>
                  </a:lnTo>
                  <a:lnTo>
                    <a:pt x="78165" y="48000"/>
                  </a:lnTo>
                  <a:lnTo>
                    <a:pt x="75963" y="48000"/>
                  </a:lnTo>
                  <a:lnTo>
                    <a:pt x="74862" y="43636"/>
                  </a:lnTo>
                  <a:lnTo>
                    <a:pt x="74862" y="34909"/>
                  </a:lnTo>
                  <a:lnTo>
                    <a:pt x="77064" y="30545"/>
                  </a:lnTo>
                  <a:lnTo>
                    <a:pt x="78165" y="28363"/>
                  </a:lnTo>
                  <a:lnTo>
                    <a:pt x="80366" y="24000"/>
                  </a:lnTo>
                  <a:lnTo>
                    <a:pt x="84770" y="19636"/>
                  </a:lnTo>
                  <a:lnTo>
                    <a:pt x="84770" y="17454"/>
                  </a:lnTo>
                  <a:lnTo>
                    <a:pt x="83669" y="13090"/>
                  </a:lnTo>
                  <a:lnTo>
                    <a:pt x="80366" y="13090"/>
                  </a:lnTo>
                  <a:lnTo>
                    <a:pt x="78165" y="13090"/>
                  </a:lnTo>
                  <a:lnTo>
                    <a:pt x="77064" y="6545"/>
                  </a:lnTo>
                  <a:lnTo>
                    <a:pt x="74862" y="0"/>
                  </a:lnTo>
                  <a:lnTo>
                    <a:pt x="66055" y="6545"/>
                  </a:lnTo>
                  <a:lnTo>
                    <a:pt x="64954" y="17454"/>
                  </a:lnTo>
                  <a:lnTo>
                    <a:pt x="24220" y="37090"/>
                  </a:lnTo>
                  <a:lnTo>
                    <a:pt x="0" y="43636"/>
                  </a:lnTo>
                  <a:lnTo>
                    <a:pt x="0" y="72000"/>
                  </a:lnTo>
                  <a:lnTo>
                    <a:pt x="0" y="109090"/>
                  </a:lnTo>
                  <a:lnTo>
                    <a:pt x="26422" y="100363"/>
                  </a:lnTo>
                  <a:lnTo>
                    <a:pt x="55045" y="89454"/>
                  </a:lnTo>
                  <a:lnTo>
                    <a:pt x="66055" y="78545"/>
                  </a:lnTo>
                  <a:lnTo>
                    <a:pt x="69357" y="89454"/>
                  </a:lnTo>
                  <a:lnTo>
                    <a:pt x="72660" y="93818"/>
                  </a:lnTo>
                  <a:lnTo>
                    <a:pt x="72660" y="100363"/>
                  </a:lnTo>
                  <a:lnTo>
                    <a:pt x="74862" y="102545"/>
                  </a:lnTo>
                  <a:lnTo>
                    <a:pt x="78165" y="104727"/>
                  </a:lnTo>
                  <a:lnTo>
                    <a:pt x="78165" y="106909"/>
                  </a:lnTo>
                  <a:lnTo>
                    <a:pt x="80366" y="111272"/>
                  </a:lnTo>
                  <a:lnTo>
                    <a:pt x="81467" y="120000"/>
                  </a:lnTo>
                  <a:lnTo>
                    <a:pt x="81467" y="120000"/>
                  </a:lnTo>
                  <a:lnTo>
                    <a:pt x="83669" y="120000"/>
                  </a:lnTo>
                  <a:lnTo>
                    <a:pt x="84770" y="120000"/>
                  </a:lnTo>
                  <a:lnTo>
                    <a:pt x="86972" y="115636"/>
                  </a:lnTo>
                  <a:lnTo>
                    <a:pt x="86972" y="106909"/>
                  </a:lnTo>
                  <a:lnTo>
                    <a:pt x="90275" y="102545"/>
                  </a:lnTo>
                  <a:lnTo>
                    <a:pt x="90275" y="98181"/>
                  </a:lnTo>
                  <a:lnTo>
                    <a:pt x="93577" y="93818"/>
                  </a:lnTo>
                  <a:lnTo>
                    <a:pt x="94678" y="100363"/>
                  </a:lnTo>
                  <a:lnTo>
                    <a:pt x="95779" y="106909"/>
                  </a:lnTo>
                  <a:lnTo>
                    <a:pt x="95779" y="111272"/>
                  </a:lnTo>
                  <a:lnTo>
                    <a:pt x="99082" y="106909"/>
                  </a:lnTo>
                  <a:lnTo>
                    <a:pt x="101284" y="102545"/>
                  </a:lnTo>
                  <a:lnTo>
                    <a:pt x="101284" y="98181"/>
                  </a:lnTo>
                  <a:lnTo>
                    <a:pt x="103486" y="98181"/>
                  </a:lnTo>
                  <a:lnTo>
                    <a:pt x="106788" y="93818"/>
                  </a:lnTo>
                  <a:lnTo>
                    <a:pt x="111192" y="93818"/>
                  </a:lnTo>
                  <a:lnTo>
                    <a:pt x="113394" y="89454"/>
                  </a:lnTo>
                  <a:lnTo>
                    <a:pt x="116697" y="87272"/>
                  </a:lnTo>
                  <a:lnTo>
                    <a:pt x="118899" y="82909"/>
                  </a:lnTo>
                  <a:lnTo>
                    <a:pt x="120000" y="78545"/>
                  </a:lnTo>
                  <a:lnTo>
                    <a:pt x="117798" y="76363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1" name="Shape 1412">
              <a:extLst>
                <a:ext uri="{FF2B5EF4-FFF2-40B4-BE49-F238E27FC236}">
                  <a16:creationId xmlns:a16="http://schemas.microsoft.com/office/drawing/2014/main" id="{49692CF0-5EAC-4E20-BE17-99FFA2BC6924}"/>
                </a:ext>
              </a:extLst>
            </p:cNvPr>
            <p:cNvSpPr/>
            <p:nvPr/>
          </p:nvSpPr>
          <p:spPr>
            <a:xfrm>
              <a:off x="6061300" y="3086835"/>
              <a:ext cx="740487" cy="4806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319" y="88524"/>
                  </a:moveTo>
                  <a:lnTo>
                    <a:pt x="105957" y="88524"/>
                  </a:lnTo>
                  <a:lnTo>
                    <a:pt x="107872" y="88524"/>
                  </a:lnTo>
                  <a:lnTo>
                    <a:pt x="109148" y="89508"/>
                  </a:lnTo>
                  <a:lnTo>
                    <a:pt x="109148" y="87540"/>
                  </a:lnTo>
                  <a:lnTo>
                    <a:pt x="113617" y="81639"/>
                  </a:lnTo>
                  <a:lnTo>
                    <a:pt x="118723" y="76721"/>
                  </a:lnTo>
                  <a:lnTo>
                    <a:pt x="120000" y="70819"/>
                  </a:lnTo>
                  <a:lnTo>
                    <a:pt x="120000" y="69836"/>
                  </a:lnTo>
                  <a:lnTo>
                    <a:pt x="116808" y="65901"/>
                  </a:lnTo>
                  <a:lnTo>
                    <a:pt x="114255" y="61967"/>
                  </a:lnTo>
                  <a:lnTo>
                    <a:pt x="112978" y="58032"/>
                  </a:lnTo>
                  <a:lnTo>
                    <a:pt x="110425" y="56065"/>
                  </a:lnTo>
                  <a:lnTo>
                    <a:pt x="108510" y="54098"/>
                  </a:lnTo>
                  <a:lnTo>
                    <a:pt x="109148" y="49180"/>
                  </a:lnTo>
                  <a:lnTo>
                    <a:pt x="109148" y="44262"/>
                  </a:lnTo>
                  <a:lnTo>
                    <a:pt x="108510" y="38360"/>
                  </a:lnTo>
                  <a:lnTo>
                    <a:pt x="109148" y="33442"/>
                  </a:lnTo>
                  <a:lnTo>
                    <a:pt x="111063" y="31475"/>
                  </a:lnTo>
                  <a:lnTo>
                    <a:pt x="112340" y="27540"/>
                  </a:lnTo>
                  <a:lnTo>
                    <a:pt x="112978" y="24590"/>
                  </a:lnTo>
                  <a:lnTo>
                    <a:pt x="114255" y="19672"/>
                  </a:lnTo>
                  <a:lnTo>
                    <a:pt x="112340" y="17704"/>
                  </a:lnTo>
                  <a:lnTo>
                    <a:pt x="110425" y="17704"/>
                  </a:lnTo>
                  <a:lnTo>
                    <a:pt x="108510" y="16721"/>
                  </a:lnTo>
                  <a:lnTo>
                    <a:pt x="105957" y="9836"/>
                  </a:lnTo>
                  <a:lnTo>
                    <a:pt x="103404" y="4918"/>
                  </a:lnTo>
                  <a:lnTo>
                    <a:pt x="98297" y="0"/>
                  </a:lnTo>
                  <a:lnTo>
                    <a:pt x="15319" y="22622"/>
                  </a:lnTo>
                  <a:lnTo>
                    <a:pt x="14042" y="12786"/>
                  </a:lnTo>
                  <a:lnTo>
                    <a:pt x="10212" y="16721"/>
                  </a:lnTo>
                  <a:lnTo>
                    <a:pt x="7021" y="20655"/>
                  </a:lnTo>
                  <a:lnTo>
                    <a:pt x="3829" y="23606"/>
                  </a:lnTo>
                  <a:lnTo>
                    <a:pt x="0" y="27540"/>
                  </a:lnTo>
                  <a:lnTo>
                    <a:pt x="10212" y="120000"/>
                  </a:lnTo>
                  <a:lnTo>
                    <a:pt x="102127" y="93442"/>
                  </a:lnTo>
                  <a:lnTo>
                    <a:pt x="103404" y="90491"/>
                  </a:lnTo>
                  <a:lnTo>
                    <a:pt x="105319" y="88524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2" name="Shape 1414">
              <a:extLst>
                <a:ext uri="{FF2B5EF4-FFF2-40B4-BE49-F238E27FC236}">
                  <a16:creationId xmlns:a16="http://schemas.microsoft.com/office/drawing/2014/main" id="{04D46992-CA78-472A-A026-2162A15E2F98}"/>
                </a:ext>
              </a:extLst>
            </p:cNvPr>
            <p:cNvSpPr/>
            <p:nvPr/>
          </p:nvSpPr>
          <p:spPr>
            <a:xfrm>
              <a:off x="4477921" y="4776998"/>
              <a:ext cx="716854" cy="63430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340" y="111055"/>
                  </a:moveTo>
                  <a:lnTo>
                    <a:pt x="118021" y="111055"/>
                  </a:lnTo>
                  <a:lnTo>
                    <a:pt x="116043" y="109565"/>
                  </a:lnTo>
                  <a:lnTo>
                    <a:pt x="115384" y="109565"/>
                  </a:lnTo>
                  <a:lnTo>
                    <a:pt x="114065" y="109565"/>
                  </a:lnTo>
                  <a:lnTo>
                    <a:pt x="112747" y="108819"/>
                  </a:lnTo>
                  <a:lnTo>
                    <a:pt x="109450" y="106583"/>
                  </a:lnTo>
                  <a:lnTo>
                    <a:pt x="108791" y="106583"/>
                  </a:lnTo>
                  <a:lnTo>
                    <a:pt x="105494" y="103602"/>
                  </a:lnTo>
                  <a:lnTo>
                    <a:pt x="104175" y="102111"/>
                  </a:lnTo>
                  <a:lnTo>
                    <a:pt x="102197" y="101366"/>
                  </a:lnTo>
                  <a:lnTo>
                    <a:pt x="100219" y="99875"/>
                  </a:lnTo>
                  <a:lnTo>
                    <a:pt x="98901" y="98385"/>
                  </a:lnTo>
                  <a:lnTo>
                    <a:pt x="100879" y="98385"/>
                  </a:lnTo>
                  <a:lnTo>
                    <a:pt x="102197" y="96894"/>
                  </a:lnTo>
                  <a:lnTo>
                    <a:pt x="105494" y="96894"/>
                  </a:lnTo>
                  <a:lnTo>
                    <a:pt x="106153" y="95403"/>
                  </a:lnTo>
                  <a:lnTo>
                    <a:pt x="109450" y="95403"/>
                  </a:lnTo>
                  <a:lnTo>
                    <a:pt x="110769" y="93913"/>
                  </a:lnTo>
                  <a:lnTo>
                    <a:pt x="108791" y="90186"/>
                  </a:lnTo>
                  <a:lnTo>
                    <a:pt x="106813" y="87950"/>
                  </a:lnTo>
                  <a:lnTo>
                    <a:pt x="106153" y="87950"/>
                  </a:lnTo>
                  <a:lnTo>
                    <a:pt x="99560" y="90186"/>
                  </a:lnTo>
                  <a:lnTo>
                    <a:pt x="97582" y="90931"/>
                  </a:lnTo>
                  <a:lnTo>
                    <a:pt x="95604" y="90931"/>
                  </a:lnTo>
                  <a:lnTo>
                    <a:pt x="95604" y="90186"/>
                  </a:lnTo>
                  <a:lnTo>
                    <a:pt x="97582" y="88695"/>
                  </a:lnTo>
                  <a:lnTo>
                    <a:pt x="99560" y="87950"/>
                  </a:lnTo>
                  <a:lnTo>
                    <a:pt x="101538" y="86459"/>
                  </a:lnTo>
                  <a:lnTo>
                    <a:pt x="101538" y="84968"/>
                  </a:lnTo>
                  <a:lnTo>
                    <a:pt x="101538" y="81987"/>
                  </a:lnTo>
                  <a:lnTo>
                    <a:pt x="100879" y="76770"/>
                  </a:lnTo>
                  <a:lnTo>
                    <a:pt x="98901" y="73788"/>
                  </a:lnTo>
                  <a:lnTo>
                    <a:pt x="97582" y="70807"/>
                  </a:lnTo>
                  <a:lnTo>
                    <a:pt x="98241" y="58881"/>
                  </a:lnTo>
                  <a:lnTo>
                    <a:pt x="55384" y="61118"/>
                  </a:lnTo>
                  <a:lnTo>
                    <a:pt x="54725" y="58136"/>
                  </a:lnTo>
                  <a:lnTo>
                    <a:pt x="54725" y="55900"/>
                  </a:lnTo>
                  <a:lnTo>
                    <a:pt x="55384" y="54409"/>
                  </a:lnTo>
                  <a:lnTo>
                    <a:pt x="57362" y="52919"/>
                  </a:lnTo>
                  <a:lnTo>
                    <a:pt x="57362" y="49192"/>
                  </a:lnTo>
                  <a:lnTo>
                    <a:pt x="57362" y="47701"/>
                  </a:lnTo>
                  <a:lnTo>
                    <a:pt x="58021" y="45465"/>
                  </a:lnTo>
                  <a:lnTo>
                    <a:pt x="58681" y="44720"/>
                  </a:lnTo>
                  <a:lnTo>
                    <a:pt x="59340" y="43229"/>
                  </a:lnTo>
                  <a:lnTo>
                    <a:pt x="60000" y="38012"/>
                  </a:lnTo>
                  <a:lnTo>
                    <a:pt x="61318" y="36521"/>
                  </a:lnTo>
                  <a:lnTo>
                    <a:pt x="63956" y="32049"/>
                  </a:lnTo>
                  <a:lnTo>
                    <a:pt x="64615" y="30559"/>
                  </a:lnTo>
                  <a:lnTo>
                    <a:pt x="64615" y="27577"/>
                  </a:lnTo>
                  <a:lnTo>
                    <a:pt x="65274" y="27577"/>
                  </a:lnTo>
                  <a:lnTo>
                    <a:pt x="67252" y="25341"/>
                  </a:lnTo>
                  <a:lnTo>
                    <a:pt x="67912" y="19378"/>
                  </a:lnTo>
                  <a:lnTo>
                    <a:pt x="67252" y="17142"/>
                  </a:lnTo>
                  <a:lnTo>
                    <a:pt x="65274" y="15652"/>
                  </a:lnTo>
                  <a:lnTo>
                    <a:pt x="65274" y="14161"/>
                  </a:lnTo>
                  <a:lnTo>
                    <a:pt x="64615" y="10434"/>
                  </a:lnTo>
                  <a:lnTo>
                    <a:pt x="64615" y="9689"/>
                  </a:lnTo>
                  <a:lnTo>
                    <a:pt x="63956" y="8198"/>
                  </a:lnTo>
                  <a:lnTo>
                    <a:pt x="61978" y="6708"/>
                  </a:lnTo>
                  <a:lnTo>
                    <a:pt x="64615" y="5217"/>
                  </a:lnTo>
                  <a:lnTo>
                    <a:pt x="64615" y="3726"/>
                  </a:lnTo>
                  <a:lnTo>
                    <a:pt x="63956" y="1490"/>
                  </a:lnTo>
                  <a:lnTo>
                    <a:pt x="61978" y="0"/>
                  </a:lnTo>
                  <a:lnTo>
                    <a:pt x="0" y="2236"/>
                  </a:lnTo>
                  <a:lnTo>
                    <a:pt x="0" y="35031"/>
                  </a:lnTo>
                  <a:lnTo>
                    <a:pt x="4615" y="39503"/>
                  </a:lnTo>
                  <a:lnTo>
                    <a:pt x="4615" y="40993"/>
                  </a:lnTo>
                  <a:lnTo>
                    <a:pt x="7252" y="47701"/>
                  </a:lnTo>
                  <a:lnTo>
                    <a:pt x="7912" y="49192"/>
                  </a:lnTo>
                  <a:lnTo>
                    <a:pt x="7912" y="53664"/>
                  </a:lnTo>
                  <a:lnTo>
                    <a:pt x="8571" y="55900"/>
                  </a:lnTo>
                  <a:lnTo>
                    <a:pt x="9890" y="61863"/>
                  </a:lnTo>
                  <a:lnTo>
                    <a:pt x="11208" y="66335"/>
                  </a:lnTo>
                  <a:lnTo>
                    <a:pt x="8571" y="70062"/>
                  </a:lnTo>
                  <a:lnTo>
                    <a:pt x="7252" y="76024"/>
                  </a:lnTo>
                  <a:lnTo>
                    <a:pt x="7252" y="78260"/>
                  </a:lnTo>
                  <a:lnTo>
                    <a:pt x="5934" y="81987"/>
                  </a:lnTo>
                  <a:lnTo>
                    <a:pt x="7912" y="87204"/>
                  </a:lnTo>
                  <a:lnTo>
                    <a:pt x="7912" y="90186"/>
                  </a:lnTo>
                  <a:lnTo>
                    <a:pt x="5934" y="97639"/>
                  </a:lnTo>
                  <a:lnTo>
                    <a:pt x="3956" y="101366"/>
                  </a:lnTo>
                  <a:lnTo>
                    <a:pt x="6593" y="101366"/>
                  </a:lnTo>
                  <a:lnTo>
                    <a:pt x="9890" y="101366"/>
                  </a:lnTo>
                  <a:lnTo>
                    <a:pt x="11868" y="99875"/>
                  </a:lnTo>
                  <a:lnTo>
                    <a:pt x="14505" y="99875"/>
                  </a:lnTo>
                  <a:lnTo>
                    <a:pt x="16483" y="99875"/>
                  </a:lnTo>
                  <a:lnTo>
                    <a:pt x="22417" y="101366"/>
                  </a:lnTo>
                  <a:lnTo>
                    <a:pt x="25714" y="102111"/>
                  </a:lnTo>
                  <a:lnTo>
                    <a:pt x="29010" y="103602"/>
                  </a:lnTo>
                  <a:lnTo>
                    <a:pt x="33626" y="105838"/>
                  </a:lnTo>
                  <a:lnTo>
                    <a:pt x="42197" y="105838"/>
                  </a:lnTo>
                  <a:lnTo>
                    <a:pt x="47472" y="105838"/>
                  </a:lnTo>
                  <a:lnTo>
                    <a:pt x="52087" y="105838"/>
                  </a:lnTo>
                  <a:lnTo>
                    <a:pt x="52747" y="105093"/>
                  </a:lnTo>
                  <a:lnTo>
                    <a:pt x="51428" y="102857"/>
                  </a:lnTo>
                  <a:lnTo>
                    <a:pt x="48131" y="102857"/>
                  </a:lnTo>
                  <a:lnTo>
                    <a:pt x="47472" y="102857"/>
                  </a:lnTo>
                  <a:lnTo>
                    <a:pt x="46153" y="102111"/>
                  </a:lnTo>
                  <a:lnTo>
                    <a:pt x="46813" y="99875"/>
                  </a:lnTo>
                  <a:lnTo>
                    <a:pt x="47472" y="98385"/>
                  </a:lnTo>
                  <a:lnTo>
                    <a:pt x="50769" y="98385"/>
                  </a:lnTo>
                  <a:lnTo>
                    <a:pt x="55384" y="100621"/>
                  </a:lnTo>
                  <a:lnTo>
                    <a:pt x="60000" y="105093"/>
                  </a:lnTo>
                  <a:lnTo>
                    <a:pt x="63956" y="105838"/>
                  </a:lnTo>
                  <a:lnTo>
                    <a:pt x="66593" y="104347"/>
                  </a:lnTo>
                  <a:lnTo>
                    <a:pt x="65934" y="107329"/>
                  </a:lnTo>
                  <a:lnTo>
                    <a:pt x="64615" y="111801"/>
                  </a:lnTo>
                  <a:lnTo>
                    <a:pt x="65934" y="114037"/>
                  </a:lnTo>
                  <a:lnTo>
                    <a:pt x="69890" y="115527"/>
                  </a:lnTo>
                  <a:lnTo>
                    <a:pt x="73186" y="115527"/>
                  </a:lnTo>
                  <a:lnTo>
                    <a:pt x="75824" y="117763"/>
                  </a:lnTo>
                  <a:lnTo>
                    <a:pt x="78461" y="117763"/>
                  </a:lnTo>
                  <a:lnTo>
                    <a:pt x="79780" y="114782"/>
                  </a:lnTo>
                  <a:lnTo>
                    <a:pt x="82417" y="111801"/>
                  </a:lnTo>
                  <a:lnTo>
                    <a:pt x="84395" y="111055"/>
                  </a:lnTo>
                  <a:lnTo>
                    <a:pt x="87032" y="111801"/>
                  </a:lnTo>
                  <a:lnTo>
                    <a:pt x="89670" y="115527"/>
                  </a:lnTo>
                  <a:lnTo>
                    <a:pt x="92307" y="115527"/>
                  </a:lnTo>
                  <a:lnTo>
                    <a:pt x="93626" y="114037"/>
                  </a:lnTo>
                  <a:lnTo>
                    <a:pt x="92307" y="108074"/>
                  </a:lnTo>
                  <a:lnTo>
                    <a:pt x="92307" y="106583"/>
                  </a:lnTo>
                  <a:lnTo>
                    <a:pt x="93626" y="105093"/>
                  </a:lnTo>
                  <a:lnTo>
                    <a:pt x="96263" y="105093"/>
                  </a:lnTo>
                  <a:lnTo>
                    <a:pt x="98901" y="106583"/>
                  </a:lnTo>
                  <a:lnTo>
                    <a:pt x="98901" y="109565"/>
                  </a:lnTo>
                  <a:lnTo>
                    <a:pt x="104175" y="110310"/>
                  </a:lnTo>
                  <a:lnTo>
                    <a:pt x="108791" y="112546"/>
                  </a:lnTo>
                  <a:lnTo>
                    <a:pt x="110769" y="114782"/>
                  </a:lnTo>
                  <a:lnTo>
                    <a:pt x="109450" y="117018"/>
                  </a:lnTo>
                  <a:lnTo>
                    <a:pt x="108791" y="120000"/>
                  </a:lnTo>
                  <a:lnTo>
                    <a:pt x="111428" y="120000"/>
                  </a:lnTo>
                  <a:lnTo>
                    <a:pt x="112747" y="117763"/>
                  </a:lnTo>
                  <a:lnTo>
                    <a:pt x="114065" y="116273"/>
                  </a:lnTo>
                  <a:lnTo>
                    <a:pt x="116043" y="117763"/>
                  </a:lnTo>
                  <a:lnTo>
                    <a:pt x="116043" y="119254"/>
                  </a:lnTo>
                  <a:lnTo>
                    <a:pt x="117362" y="117018"/>
                  </a:lnTo>
                  <a:lnTo>
                    <a:pt x="119340" y="114782"/>
                  </a:lnTo>
                  <a:lnTo>
                    <a:pt x="120000" y="114037"/>
                  </a:lnTo>
                  <a:lnTo>
                    <a:pt x="119340" y="111055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3" name="Shape 1415">
              <a:extLst>
                <a:ext uri="{FF2B5EF4-FFF2-40B4-BE49-F238E27FC236}">
                  <a16:creationId xmlns:a16="http://schemas.microsoft.com/office/drawing/2014/main" id="{F29946F9-9590-4DB9-8165-82898A40CE2A}"/>
                </a:ext>
              </a:extLst>
            </p:cNvPr>
            <p:cNvSpPr/>
            <p:nvPr/>
          </p:nvSpPr>
          <p:spPr>
            <a:xfrm>
              <a:off x="4391266" y="4209673"/>
              <a:ext cx="642013" cy="5791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17" y="100408"/>
                  </a:moveTo>
                  <a:lnTo>
                    <a:pt x="2944" y="98775"/>
                  </a:lnTo>
                  <a:lnTo>
                    <a:pt x="5153" y="101224"/>
                  </a:lnTo>
                  <a:lnTo>
                    <a:pt x="7361" y="102040"/>
                  </a:lnTo>
                  <a:lnTo>
                    <a:pt x="8834" y="100408"/>
                  </a:lnTo>
                  <a:lnTo>
                    <a:pt x="16196" y="101224"/>
                  </a:lnTo>
                  <a:lnTo>
                    <a:pt x="16196" y="120000"/>
                  </a:lnTo>
                  <a:lnTo>
                    <a:pt x="85398" y="117551"/>
                  </a:lnTo>
                  <a:lnTo>
                    <a:pt x="86134" y="117551"/>
                  </a:lnTo>
                  <a:lnTo>
                    <a:pt x="87607" y="113469"/>
                  </a:lnTo>
                  <a:lnTo>
                    <a:pt x="88343" y="111020"/>
                  </a:lnTo>
                  <a:lnTo>
                    <a:pt x="87607" y="108571"/>
                  </a:lnTo>
                  <a:lnTo>
                    <a:pt x="87607" y="103673"/>
                  </a:lnTo>
                  <a:lnTo>
                    <a:pt x="87607" y="102040"/>
                  </a:lnTo>
                  <a:lnTo>
                    <a:pt x="86134" y="99591"/>
                  </a:lnTo>
                  <a:lnTo>
                    <a:pt x="85398" y="98775"/>
                  </a:lnTo>
                  <a:lnTo>
                    <a:pt x="85398" y="97142"/>
                  </a:lnTo>
                  <a:lnTo>
                    <a:pt x="86134" y="95510"/>
                  </a:lnTo>
                  <a:lnTo>
                    <a:pt x="85398" y="94693"/>
                  </a:lnTo>
                  <a:lnTo>
                    <a:pt x="86871" y="92244"/>
                  </a:lnTo>
                  <a:lnTo>
                    <a:pt x="89079" y="88979"/>
                  </a:lnTo>
                  <a:lnTo>
                    <a:pt x="89815" y="88979"/>
                  </a:lnTo>
                  <a:lnTo>
                    <a:pt x="89079" y="87346"/>
                  </a:lnTo>
                  <a:lnTo>
                    <a:pt x="90552" y="84081"/>
                  </a:lnTo>
                  <a:lnTo>
                    <a:pt x="92024" y="81632"/>
                  </a:lnTo>
                  <a:lnTo>
                    <a:pt x="90552" y="80816"/>
                  </a:lnTo>
                  <a:lnTo>
                    <a:pt x="91288" y="77551"/>
                  </a:lnTo>
                  <a:lnTo>
                    <a:pt x="93496" y="75102"/>
                  </a:lnTo>
                  <a:lnTo>
                    <a:pt x="97177" y="70204"/>
                  </a:lnTo>
                  <a:lnTo>
                    <a:pt x="99386" y="66122"/>
                  </a:lnTo>
                  <a:lnTo>
                    <a:pt x="99386" y="62857"/>
                  </a:lnTo>
                  <a:lnTo>
                    <a:pt x="100858" y="58775"/>
                  </a:lnTo>
                  <a:lnTo>
                    <a:pt x="101595" y="58775"/>
                  </a:lnTo>
                  <a:lnTo>
                    <a:pt x="103067" y="57142"/>
                  </a:lnTo>
                  <a:lnTo>
                    <a:pt x="103803" y="54693"/>
                  </a:lnTo>
                  <a:lnTo>
                    <a:pt x="105276" y="53061"/>
                  </a:lnTo>
                  <a:lnTo>
                    <a:pt x="108220" y="51428"/>
                  </a:lnTo>
                  <a:lnTo>
                    <a:pt x="107484" y="48979"/>
                  </a:lnTo>
                  <a:lnTo>
                    <a:pt x="108957" y="47346"/>
                  </a:lnTo>
                  <a:lnTo>
                    <a:pt x="110429" y="44081"/>
                  </a:lnTo>
                  <a:lnTo>
                    <a:pt x="110429" y="39183"/>
                  </a:lnTo>
                  <a:lnTo>
                    <a:pt x="110429" y="35102"/>
                  </a:lnTo>
                  <a:lnTo>
                    <a:pt x="112638" y="31836"/>
                  </a:lnTo>
                  <a:lnTo>
                    <a:pt x="114846" y="30204"/>
                  </a:lnTo>
                  <a:lnTo>
                    <a:pt x="114846" y="28571"/>
                  </a:lnTo>
                  <a:lnTo>
                    <a:pt x="115582" y="26938"/>
                  </a:lnTo>
                  <a:lnTo>
                    <a:pt x="115582" y="23673"/>
                  </a:lnTo>
                  <a:lnTo>
                    <a:pt x="117791" y="22857"/>
                  </a:lnTo>
                  <a:lnTo>
                    <a:pt x="118527" y="21224"/>
                  </a:lnTo>
                  <a:lnTo>
                    <a:pt x="119263" y="19591"/>
                  </a:lnTo>
                  <a:lnTo>
                    <a:pt x="120000" y="17959"/>
                  </a:lnTo>
                  <a:lnTo>
                    <a:pt x="120000" y="15510"/>
                  </a:lnTo>
                  <a:lnTo>
                    <a:pt x="101595" y="16326"/>
                  </a:lnTo>
                  <a:lnTo>
                    <a:pt x="108957" y="4081"/>
                  </a:lnTo>
                  <a:lnTo>
                    <a:pt x="108220" y="0"/>
                  </a:lnTo>
                  <a:lnTo>
                    <a:pt x="0" y="3265"/>
                  </a:lnTo>
                  <a:lnTo>
                    <a:pt x="5153" y="38367"/>
                  </a:lnTo>
                  <a:lnTo>
                    <a:pt x="4417" y="100408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4" name="Shape 1416">
              <a:extLst>
                <a:ext uri="{FF2B5EF4-FFF2-40B4-BE49-F238E27FC236}">
                  <a16:creationId xmlns:a16="http://schemas.microsoft.com/office/drawing/2014/main" id="{559236B5-ADD7-4AA8-AE8C-A0941B4DD254}"/>
                </a:ext>
              </a:extLst>
            </p:cNvPr>
            <p:cNvSpPr/>
            <p:nvPr/>
          </p:nvSpPr>
          <p:spPr>
            <a:xfrm>
              <a:off x="4966328" y="4091480"/>
              <a:ext cx="1087094" cy="3545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1042" y="15700"/>
                  </a:moveTo>
                  <a:cubicBezTo>
                    <a:pt x="30552" y="23551"/>
                    <a:pt x="30552" y="23551"/>
                    <a:pt x="30552" y="23551"/>
                  </a:cubicBezTo>
                  <a:cubicBezTo>
                    <a:pt x="31288" y="34766"/>
                    <a:pt x="31288" y="34766"/>
                    <a:pt x="31288" y="34766"/>
                  </a:cubicBezTo>
                  <a:cubicBezTo>
                    <a:pt x="9570" y="35887"/>
                    <a:pt x="9570" y="35887"/>
                    <a:pt x="9570" y="35887"/>
                  </a:cubicBezTo>
                  <a:cubicBezTo>
                    <a:pt x="8834" y="37009"/>
                    <a:pt x="8834" y="37009"/>
                    <a:pt x="8834" y="37009"/>
                  </a:cubicBezTo>
                  <a:cubicBezTo>
                    <a:pt x="8834" y="40373"/>
                    <a:pt x="8834" y="40373"/>
                    <a:pt x="8834" y="40373"/>
                  </a:cubicBezTo>
                  <a:cubicBezTo>
                    <a:pt x="8834" y="43738"/>
                    <a:pt x="8834" y="43738"/>
                    <a:pt x="8834" y="43738"/>
                  </a:cubicBezTo>
                  <a:cubicBezTo>
                    <a:pt x="8466" y="47102"/>
                    <a:pt x="8466" y="47102"/>
                    <a:pt x="8466" y="47102"/>
                  </a:cubicBezTo>
                  <a:cubicBezTo>
                    <a:pt x="7730" y="48224"/>
                    <a:pt x="7730" y="48224"/>
                    <a:pt x="7730" y="48224"/>
                  </a:cubicBezTo>
                  <a:cubicBezTo>
                    <a:pt x="7361" y="50467"/>
                    <a:pt x="7361" y="50467"/>
                    <a:pt x="7361" y="50467"/>
                  </a:cubicBezTo>
                  <a:cubicBezTo>
                    <a:pt x="7730" y="51588"/>
                    <a:pt x="7730" y="51588"/>
                    <a:pt x="7730" y="51588"/>
                  </a:cubicBezTo>
                  <a:cubicBezTo>
                    <a:pt x="7730" y="51588"/>
                    <a:pt x="8466" y="54953"/>
                    <a:pt x="8466" y="56074"/>
                  </a:cubicBezTo>
                  <a:cubicBezTo>
                    <a:pt x="8834" y="57196"/>
                    <a:pt x="8098" y="58317"/>
                    <a:pt x="8098" y="58317"/>
                  </a:cubicBezTo>
                  <a:cubicBezTo>
                    <a:pt x="7361" y="61682"/>
                    <a:pt x="7361" y="61682"/>
                    <a:pt x="7361" y="61682"/>
                  </a:cubicBezTo>
                  <a:cubicBezTo>
                    <a:pt x="6993" y="65046"/>
                    <a:pt x="6993" y="65046"/>
                    <a:pt x="6993" y="65046"/>
                  </a:cubicBezTo>
                  <a:cubicBezTo>
                    <a:pt x="7361" y="65046"/>
                    <a:pt x="7361" y="65046"/>
                    <a:pt x="7361" y="65046"/>
                  </a:cubicBezTo>
                  <a:cubicBezTo>
                    <a:pt x="7361" y="69532"/>
                    <a:pt x="7361" y="69532"/>
                    <a:pt x="7361" y="69532"/>
                  </a:cubicBezTo>
                  <a:cubicBezTo>
                    <a:pt x="6993" y="71775"/>
                    <a:pt x="6993" y="71775"/>
                    <a:pt x="6993" y="71775"/>
                  </a:cubicBezTo>
                  <a:cubicBezTo>
                    <a:pt x="6625" y="74018"/>
                    <a:pt x="6625" y="74018"/>
                    <a:pt x="6625" y="74018"/>
                  </a:cubicBezTo>
                  <a:cubicBezTo>
                    <a:pt x="5889" y="77383"/>
                    <a:pt x="5889" y="77383"/>
                    <a:pt x="5889" y="77383"/>
                  </a:cubicBezTo>
                  <a:cubicBezTo>
                    <a:pt x="4785" y="78504"/>
                    <a:pt x="4785" y="78504"/>
                    <a:pt x="4785" y="78504"/>
                  </a:cubicBezTo>
                  <a:cubicBezTo>
                    <a:pt x="4785" y="84112"/>
                    <a:pt x="4785" y="84112"/>
                    <a:pt x="4785" y="84112"/>
                  </a:cubicBezTo>
                  <a:cubicBezTo>
                    <a:pt x="4417" y="86355"/>
                    <a:pt x="4417" y="86355"/>
                    <a:pt x="4417" y="86355"/>
                  </a:cubicBezTo>
                  <a:cubicBezTo>
                    <a:pt x="4417" y="88598"/>
                    <a:pt x="4417" y="88598"/>
                    <a:pt x="4417" y="88598"/>
                  </a:cubicBezTo>
                  <a:cubicBezTo>
                    <a:pt x="2944" y="91962"/>
                    <a:pt x="2944" y="91962"/>
                    <a:pt x="2944" y="91962"/>
                  </a:cubicBezTo>
                  <a:cubicBezTo>
                    <a:pt x="1840" y="97570"/>
                    <a:pt x="1840" y="97570"/>
                    <a:pt x="1840" y="97570"/>
                  </a:cubicBezTo>
                  <a:cubicBezTo>
                    <a:pt x="1840" y="103177"/>
                    <a:pt x="1840" y="103177"/>
                    <a:pt x="1840" y="103177"/>
                  </a:cubicBezTo>
                  <a:cubicBezTo>
                    <a:pt x="1840" y="111028"/>
                    <a:pt x="1840" y="111028"/>
                    <a:pt x="1840" y="111028"/>
                  </a:cubicBezTo>
                  <a:cubicBezTo>
                    <a:pt x="736" y="116635"/>
                    <a:pt x="736" y="116635"/>
                    <a:pt x="736" y="116635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0" y="120000"/>
                    <a:pt x="0" y="120000"/>
                    <a:pt x="0" y="120000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9813"/>
                    <a:pt x="85398" y="99813"/>
                    <a:pt x="85398" y="99813"/>
                  </a:cubicBezTo>
                  <a:cubicBezTo>
                    <a:pt x="85398" y="98691"/>
                    <a:pt x="85398" y="98691"/>
                    <a:pt x="85398" y="98691"/>
                  </a:cubicBezTo>
                  <a:cubicBezTo>
                    <a:pt x="85766" y="91962"/>
                    <a:pt x="85766" y="91962"/>
                    <a:pt x="85766" y="91962"/>
                  </a:cubicBezTo>
                  <a:cubicBezTo>
                    <a:pt x="85766" y="88598"/>
                    <a:pt x="85766" y="88598"/>
                    <a:pt x="85766" y="88598"/>
                  </a:cubicBezTo>
                  <a:cubicBezTo>
                    <a:pt x="87239" y="84112"/>
                    <a:pt x="87239" y="84112"/>
                    <a:pt x="87239" y="84112"/>
                  </a:cubicBezTo>
                  <a:cubicBezTo>
                    <a:pt x="88343" y="84112"/>
                    <a:pt x="88343" y="84112"/>
                    <a:pt x="88343" y="84112"/>
                  </a:cubicBezTo>
                  <a:cubicBezTo>
                    <a:pt x="89815" y="80747"/>
                    <a:pt x="89815" y="80747"/>
                    <a:pt x="89815" y="80747"/>
                  </a:cubicBezTo>
                  <a:cubicBezTo>
                    <a:pt x="89447" y="76261"/>
                    <a:pt x="89447" y="76261"/>
                    <a:pt x="89447" y="76261"/>
                  </a:cubicBezTo>
                  <a:cubicBezTo>
                    <a:pt x="90552" y="71775"/>
                    <a:pt x="90552" y="71775"/>
                    <a:pt x="90552" y="71775"/>
                  </a:cubicBezTo>
                  <a:cubicBezTo>
                    <a:pt x="103067" y="49345"/>
                    <a:pt x="103067" y="49345"/>
                    <a:pt x="103067" y="49345"/>
                  </a:cubicBezTo>
                  <a:cubicBezTo>
                    <a:pt x="104907" y="45981"/>
                    <a:pt x="104907" y="45981"/>
                    <a:pt x="104907" y="45981"/>
                  </a:cubicBezTo>
                  <a:cubicBezTo>
                    <a:pt x="105644" y="41495"/>
                    <a:pt x="105644" y="41495"/>
                    <a:pt x="105644" y="41495"/>
                  </a:cubicBezTo>
                  <a:cubicBezTo>
                    <a:pt x="107116" y="34766"/>
                    <a:pt x="107116" y="34766"/>
                    <a:pt x="107116" y="34766"/>
                  </a:cubicBezTo>
                  <a:cubicBezTo>
                    <a:pt x="108220" y="34766"/>
                    <a:pt x="108220" y="34766"/>
                    <a:pt x="108220" y="34766"/>
                  </a:cubicBezTo>
                  <a:cubicBezTo>
                    <a:pt x="109325" y="39252"/>
                    <a:pt x="109325" y="39252"/>
                    <a:pt x="109325" y="39252"/>
                  </a:cubicBezTo>
                  <a:cubicBezTo>
                    <a:pt x="110797" y="34766"/>
                    <a:pt x="110797" y="34766"/>
                    <a:pt x="110797" y="34766"/>
                  </a:cubicBezTo>
                  <a:cubicBezTo>
                    <a:pt x="112638" y="28037"/>
                    <a:pt x="112638" y="28037"/>
                    <a:pt x="112638" y="28037"/>
                  </a:cubicBezTo>
                  <a:cubicBezTo>
                    <a:pt x="116687" y="25794"/>
                    <a:pt x="116687" y="25794"/>
                    <a:pt x="116687" y="25794"/>
                  </a:cubicBezTo>
                  <a:cubicBezTo>
                    <a:pt x="117055" y="21308"/>
                    <a:pt x="117055" y="21308"/>
                    <a:pt x="117055" y="21308"/>
                  </a:cubicBezTo>
                  <a:cubicBezTo>
                    <a:pt x="118159" y="15700"/>
                    <a:pt x="118159" y="15700"/>
                    <a:pt x="118159" y="15700"/>
                  </a:cubicBezTo>
                  <a:cubicBezTo>
                    <a:pt x="119631" y="13457"/>
                    <a:pt x="119631" y="13457"/>
                    <a:pt x="119631" y="13457"/>
                  </a:cubicBezTo>
                  <a:cubicBezTo>
                    <a:pt x="120000" y="13457"/>
                    <a:pt x="120000" y="13457"/>
                    <a:pt x="120000" y="13457"/>
                  </a:cubicBezTo>
                  <a:cubicBezTo>
                    <a:pt x="120000" y="0"/>
                    <a:pt x="120000" y="0"/>
                    <a:pt x="120000" y="0"/>
                  </a:cubicBezTo>
                  <a:lnTo>
                    <a:pt x="71042" y="1570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6" name="Shape 1423">
              <a:extLst>
                <a:ext uri="{FF2B5EF4-FFF2-40B4-BE49-F238E27FC236}">
                  <a16:creationId xmlns:a16="http://schemas.microsoft.com/office/drawing/2014/main" id="{C8465F48-882D-4F1A-A185-DD8D9D950D38}"/>
                </a:ext>
              </a:extLst>
            </p:cNvPr>
            <p:cNvSpPr/>
            <p:nvPr/>
          </p:nvSpPr>
          <p:spPr>
            <a:xfrm>
              <a:off x="6246420" y="3461113"/>
              <a:ext cx="567183" cy="41367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4588" y="0"/>
                  </a:moveTo>
                  <a:cubicBezTo>
                    <a:pt x="0" y="23414"/>
                    <a:pt x="0" y="23414"/>
                    <a:pt x="0" y="23414"/>
                  </a:cubicBezTo>
                  <a:cubicBezTo>
                    <a:pt x="0" y="23414"/>
                    <a:pt x="0" y="23414"/>
                    <a:pt x="0" y="23414"/>
                  </a:cubicBezTo>
                  <a:cubicBezTo>
                    <a:pt x="2117" y="42926"/>
                    <a:pt x="2117" y="42926"/>
                    <a:pt x="2117" y="42926"/>
                  </a:cubicBezTo>
                  <a:cubicBezTo>
                    <a:pt x="4941" y="42926"/>
                    <a:pt x="4941" y="42926"/>
                    <a:pt x="4941" y="42926"/>
                  </a:cubicBezTo>
                  <a:cubicBezTo>
                    <a:pt x="11294" y="32195"/>
                    <a:pt x="11294" y="32195"/>
                    <a:pt x="11294" y="32195"/>
                  </a:cubicBezTo>
                  <a:cubicBezTo>
                    <a:pt x="15529" y="32195"/>
                    <a:pt x="15529" y="32195"/>
                    <a:pt x="15529" y="32195"/>
                  </a:cubicBezTo>
                  <a:cubicBezTo>
                    <a:pt x="19764" y="24390"/>
                    <a:pt x="19764" y="24390"/>
                    <a:pt x="19764" y="24390"/>
                  </a:cubicBezTo>
                  <a:cubicBezTo>
                    <a:pt x="21176" y="24390"/>
                    <a:pt x="21176" y="24390"/>
                    <a:pt x="21176" y="24390"/>
                  </a:cubicBezTo>
                  <a:cubicBezTo>
                    <a:pt x="21882" y="26341"/>
                    <a:pt x="21882" y="26341"/>
                    <a:pt x="21882" y="26341"/>
                  </a:cubicBezTo>
                  <a:cubicBezTo>
                    <a:pt x="26823" y="21463"/>
                    <a:pt x="26823" y="21463"/>
                    <a:pt x="26823" y="21463"/>
                  </a:cubicBezTo>
                  <a:cubicBezTo>
                    <a:pt x="28941" y="21463"/>
                    <a:pt x="28941" y="21463"/>
                    <a:pt x="28941" y="21463"/>
                  </a:cubicBezTo>
                  <a:cubicBezTo>
                    <a:pt x="34588" y="17560"/>
                    <a:pt x="34588" y="17560"/>
                    <a:pt x="34588" y="17560"/>
                  </a:cubicBezTo>
                  <a:cubicBezTo>
                    <a:pt x="44470" y="21463"/>
                    <a:pt x="44470" y="21463"/>
                    <a:pt x="44470" y="21463"/>
                  </a:cubicBezTo>
                  <a:cubicBezTo>
                    <a:pt x="47294" y="27317"/>
                    <a:pt x="47294" y="27317"/>
                    <a:pt x="47294" y="27317"/>
                  </a:cubicBezTo>
                  <a:cubicBezTo>
                    <a:pt x="49411" y="35121"/>
                    <a:pt x="49411" y="35121"/>
                    <a:pt x="49411" y="35121"/>
                  </a:cubicBezTo>
                  <a:cubicBezTo>
                    <a:pt x="50117" y="35121"/>
                    <a:pt x="50117" y="35121"/>
                    <a:pt x="50117" y="35121"/>
                  </a:cubicBezTo>
                  <a:cubicBezTo>
                    <a:pt x="58588" y="41951"/>
                    <a:pt x="58588" y="41951"/>
                    <a:pt x="58588" y="41951"/>
                  </a:cubicBezTo>
                  <a:cubicBezTo>
                    <a:pt x="62117" y="46829"/>
                    <a:pt x="62117" y="46829"/>
                    <a:pt x="62117" y="46829"/>
                  </a:cubicBezTo>
                  <a:cubicBezTo>
                    <a:pt x="65647" y="49756"/>
                    <a:pt x="65647" y="49756"/>
                    <a:pt x="65647" y="49756"/>
                  </a:cubicBezTo>
                  <a:cubicBezTo>
                    <a:pt x="66352" y="54634"/>
                    <a:pt x="66352" y="54634"/>
                    <a:pt x="66352" y="54634"/>
                  </a:cubicBezTo>
                  <a:cubicBezTo>
                    <a:pt x="64941" y="58536"/>
                    <a:pt x="64941" y="58536"/>
                    <a:pt x="64941" y="58536"/>
                  </a:cubicBezTo>
                  <a:cubicBezTo>
                    <a:pt x="62117" y="59512"/>
                    <a:pt x="62117" y="59512"/>
                    <a:pt x="62117" y="59512"/>
                  </a:cubicBezTo>
                  <a:cubicBezTo>
                    <a:pt x="62823" y="72195"/>
                    <a:pt x="62823" y="72195"/>
                    <a:pt x="62823" y="72195"/>
                  </a:cubicBezTo>
                  <a:cubicBezTo>
                    <a:pt x="64235" y="74146"/>
                    <a:pt x="64235" y="74146"/>
                    <a:pt x="64235" y="74146"/>
                  </a:cubicBezTo>
                  <a:cubicBezTo>
                    <a:pt x="66352" y="73170"/>
                    <a:pt x="66352" y="73170"/>
                    <a:pt x="66352" y="73170"/>
                  </a:cubicBezTo>
                  <a:cubicBezTo>
                    <a:pt x="68470" y="72195"/>
                    <a:pt x="68470" y="72195"/>
                    <a:pt x="68470" y="72195"/>
                  </a:cubicBezTo>
                  <a:cubicBezTo>
                    <a:pt x="71294" y="73170"/>
                    <a:pt x="71294" y="73170"/>
                    <a:pt x="71294" y="73170"/>
                  </a:cubicBezTo>
                  <a:cubicBezTo>
                    <a:pt x="72000" y="74146"/>
                    <a:pt x="72000" y="74146"/>
                    <a:pt x="72000" y="74146"/>
                  </a:cubicBezTo>
                  <a:cubicBezTo>
                    <a:pt x="74823" y="73170"/>
                    <a:pt x="74823" y="73170"/>
                    <a:pt x="74823" y="73170"/>
                  </a:cubicBezTo>
                  <a:cubicBezTo>
                    <a:pt x="84000" y="74146"/>
                    <a:pt x="84000" y="74146"/>
                    <a:pt x="84000" y="74146"/>
                  </a:cubicBezTo>
                  <a:cubicBezTo>
                    <a:pt x="86117" y="76097"/>
                    <a:pt x="86117" y="76097"/>
                    <a:pt x="86117" y="76097"/>
                  </a:cubicBezTo>
                  <a:cubicBezTo>
                    <a:pt x="88941" y="78048"/>
                    <a:pt x="88941" y="78048"/>
                    <a:pt x="88941" y="78048"/>
                  </a:cubicBezTo>
                  <a:cubicBezTo>
                    <a:pt x="91058" y="77073"/>
                    <a:pt x="91058" y="77073"/>
                    <a:pt x="91058" y="77073"/>
                  </a:cubicBezTo>
                  <a:cubicBezTo>
                    <a:pt x="89647" y="73170"/>
                    <a:pt x="89647" y="73170"/>
                    <a:pt x="89647" y="73170"/>
                  </a:cubicBezTo>
                  <a:cubicBezTo>
                    <a:pt x="87529" y="70243"/>
                    <a:pt x="87529" y="70243"/>
                    <a:pt x="87529" y="70243"/>
                  </a:cubicBezTo>
                  <a:cubicBezTo>
                    <a:pt x="87529" y="67317"/>
                    <a:pt x="87529" y="67317"/>
                    <a:pt x="87529" y="67317"/>
                  </a:cubicBezTo>
                  <a:cubicBezTo>
                    <a:pt x="87529" y="66341"/>
                    <a:pt x="87529" y="66341"/>
                    <a:pt x="87529" y="66341"/>
                  </a:cubicBezTo>
                  <a:cubicBezTo>
                    <a:pt x="83294" y="58536"/>
                    <a:pt x="83294" y="58536"/>
                    <a:pt x="83294" y="58536"/>
                  </a:cubicBezTo>
                  <a:cubicBezTo>
                    <a:pt x="81882" y="55609"/>
                    <a:pt x="81882" y="55609"/>
                    <a:pt x="81882" y="55609"/>
                  </a:cubicBezTo>
                  <a:cubicBezTo>
                    <a:pt x="81882" y="48780"/>
                    <a:pt x="81882" y="48780"/>
                    <a:pt x="81882" y="48780"/>
                  </a:cubicBezTo>
                  <a:cubicBezTo>
                    <a:pt x="81176" y="41951"/>
                    <a:pt x="81176" y="41951"/>
                    <a:pt x="81176" y="41951"/>
                  </a:cubicBezTo>
                  <a:cubicBezTo>
                    <a:pt x="81882" y="35121"/>
                    <a:pt x="81882" y="35121"/>
                    <a:pt x="81882" y="35121"/>
                  </a:cubicBezTo>
                  <a:cubicBezTo>
                    <a:pt x="79764" y="30243"/>
                    <a:pt x="79764" y="30243"/>
                    <a:pt x="79764" y="30243"/>
                  </a:cubicBezTo>
                  <a:cubicBezTo>
                    <a:pt x="78352" y="27317"/>
                    <a:pt x="78352" y="27317"/>
                    <a:pt x="78352" y="27317"/>
                  </a:cubicBezTo>
                  <a:cubicBezTo>
                    <a:pt x="81176" y="27317"/>
                    <a:pt x="81176" y="27317"/>
                    <a:pt x="81176" y="27317"/>
                  </a:cubicBezTo>
                  <a:cubicBezTo>
                    <a:pt x="83294" y="21463"/>
                    <a:pt x="83294" y="21463"/>
                    <a:pt x="83294" y="21463"/>
                  </a:cubicBezTo>
                  <a:cubicBezTo>
                    <a:pt x="87529" y="17560"/>
                    <a:pt x="87529" y="17560"/>
                    <a:pt x="87529" y="17560"/>
                  </a:cubicBezTo>
                  <a:cubicBezTo>
                    <a:pt x="89647" y="11707"/>
                    <a:pt x="89647" y="11707"/>
                    <a:pt x="89647" y="11707"/>
                  </a:cubicBezTo>
                  <a:cubicBezTo>
                    <a:pt x="91058" y="12682"/>
                    <a:pt x="91058" y="12682"/>
                    <a:pt x="91058" y="12682"/>
                  </a:cubicBezTo>
                  <a:cubicBezTo>
                    <a:pt x="90352" y="19512"/>
                    <a:pt x="90352" y="19512"/>
                    <a:pt x="90352" y="19512"/>
                  </a:cubicBezTo>
                  <a:cubicBezTo>
                    <a:pt x="88235" y="20487"/>
                    <a:pt x="88235" y="20487"/>
                    <a:pt x="88235" y="20487"/>
                  </a:cubicBezTo>
                  <a:cubicBezTo>
                    <a:pt x="86823" y="26341"/>
                    <a:pt x="86823" y="26341"/>
                    <a:pt x="86823" y="26341"/>
                  </a:cubicBezTo>
                  <a:cubicBezTo>
                    <a:pt x="86823" y="30243"/>
                    <a:pt x="86823" y="30243"/>
                    <a:pt x="86823" y="30243"/>
                  </a:cubicBezTo>
                  <a:cubicBezTo>
                    <a:pt x="89647" y="30243"/>
                    <a:pt x="89647" y="30243"/>
                    <a:pt x="89647" y="30243"/>
                  </a:cubicBezTo>
                  <a:cubicBezTo>
                    <a:pt x="86117" y="35121"/>
                    <a:pt x="86117" y="35121"/>
                    <a:pt x="86117" y="35121"/>
                  </a:cubicBezTo>
                  <a:cubicBezTo>
                    <a:pt x="84705" y="38048"/>
                    <a:pt x="84705" y="38048"/>
                    <a:pt x="84705" y="38048"/>
                  </a:cubicBezTo>
                  <a:cubicBezTo>
                    <a:pt x="88941" y="40000"/>
                    <a:pt x="88941" y="40000"/>
                    <a:pt x="88941" y="40000"/>
                  </a:cubicBezTo>
                  <a:cubicBezTo>
                    <a:pt x="90352" y="40975"/>
                    <a:pt x="90352" y="40975"/>
                    <a:pt x="90352" y="40975"/>
                  </a:cubicBezTo>
                  <a:cubicBezTo>
                    <a:pt x="92470" y="44878"/>
                    <a:pt x="92470" y="44878"/>
                    <a:pt x="92470" y="44878"/>
                  </a:cubicBezTo>
                  <a:cubicBezTo>
                    <a:pt x="91764" y="45853"/>
                    <a:pt x="91764" y="45853"/>
                    <a:pt x="91764" y="45853"/>
                  </a:cubicBezTo>
                  <a:cubicBezTo>
                    <a:pt x="94588" y="49756"/>
                    <a:pt x="94588" y="49756"/>
                    <a:pt x="94588" y="49756"/>
                  </a:cubicBezTo>
                  <a:cubicBezTo>
                    <a:pt x="94588" y="51707"/>
                    <a:pt x="94588" y="51707"/>
                    <a:pt x="94588" y="51707"/>
                  </a:cubicBezTo>
                  <a:cubicBezTo>
                    <a:pt x="91764" y="55609"/>
                    <a:pt x="91764" y="55609"/>
                    <a:pt x="91764" y="55609"/>
                  </a:cubicBezTo>
                  <a:cubicBezTo>
                    <a:pt x="89647" y="55609"/>
                    <a:pt x="89647" y="55609"/>
                    <a:pt x="89647" y="55609"/>
                  </a:cubicBezTo>
                  <a:cubicBezTo>
                    <a:pt x="90352" y="59512"/>
                    <a:pt x="90352" y="59512"/>
                    <a:pt x="90352" y="59512"/>
                  </a:cubicBezTo>
                  <a:cubicBezTo>
                    <a:pt x="89647" y="61463"/>
                    <a:pt x="89647" y="61463"/>
                    <a:pt x="89647" y="61463"/>
                  </a:cubicBezTo>
                  <a:cubicBezTo>
                    <a:pt x="91058" y="63414"/>
                    <a:pt x="91058" y="63414"/>
                    <a:pt x="91058" y="63414"/>
                  </a:cubicBezTo>
                  <a:cubicBezTo>
                    <a:pt x="93882" y="64390"/>
                    <a:pt x="93882" y="64390"/>
                    <a:pt x="93882" y="64390"/>
                  </a:cubicBezTo>
                  <a:cubicBezTo>
                    <a:pt x="98117" y="64390"/>
                    <a:pt x="98117" y="64390"/>
                    <a:pt x="98117" y="64390"/>
                  </a:cubicBezTo>
                  <a:cubicBezTo>
                    <a:pt x="100941" y="67317"/>
                    <a:pt x="100941" y="67317"/>
                    <a:pt x="100941" y="67317"/>
                  </a:cubicBezTo>
                  <a:cubicBezTo>
                    <a:pt x="103058" y="73170"/>
                    <a:pt x="103058" y="73170"/>
                    <a:pt x="103058" y="73170"/>
                  </a:cubicBezTo>
                  <a:cubicBezTo>
                    <a:pt x="104470" y="78048"/>
                    <a:pt x="104470" y="78048"/>
                    <a:pt x="104470" y="78048"/>
                  </a:cubicBezTo>
                  <a:cubicBezTo>
                    <a:pt x="103764" y="79024"/>
                    <a:pt x="103764" y="79024"/>
                    <a:pt x="103764" y="79024"/>
                  </a:cubicBezTo>
                  <a:cubicBezTo>
                    <a:pt x="105882" y="81951"/>
                    <a:pt x="105882" y="81951"/>
                    <a:pt x="105882" y="81951"/>
                  </a:cubicBezTo>
                  <a:cubicBezTo>
                    <a:pt x="107294" y="86829"/>
                    <a:pt x="107294" y="86829"/>
                    <a:pt x="107294" y="86829"/>
                  </a:cubicBezTo>
                  <a:cubicBezTo>
                    <a:pt x="105176" y="95609"/>
                    <a:pt x="105176" y="95609"/>
                    <a:pt x="105176" y="95609"/>
                  </a:cubicBezTo>
                  <a:cubicBezTo>
                    <a:pt x="104470" y="101463"/>
                    <a:pt x="104470" y="101463"/>
                    <a:pt x="104470" y="101463"/>
                  </a:cubicBezTo>
                  <a:cubicBezTo>
                    <a:pt x="104470" y="111219"/>
                    <a:pt x="104470" y="111219"/>
                    <a:pt x="104470" y="111219"/>
                  </a:cubicBezTo>
                  <a:cubicBezTo>
                    <a:pt x="105176" y="117073"/>
                    <a:pt x="105176" y="117073"/>
                    <a:pt x="105176" y="117073"/>
                  </a:cubicBezTo>
                  <a:cubicBezTo>
                    <a:pt x="106588" y="120000"/>
                    <a:pt x="106588" y="120000"/>
                    <a:pt x="106588" y="120000"/>
                  </a:cubicBezTo>
                  <a:cubicBezTo>
                    <a:pt x="108000" y="113170"/>
                    <a:pt x="108000" y="113170"/>
                    <a:pt x="108000" y="113170"/>
                  </a:cubicBezTo>
                  <a:cubicBezTo>
                    <a:pt x="108705" y="102439"/>
                    <a:pt x="108705" y="102439"/>
                    <a:pt x="108705" y="102439"/>
                  </a:cubicBezTo>
                  <a:cubicBezTo>
                    <a:pt x="110823" y="99512"/>
                    <a:pt x="110823" y="99512"/>
                    <a:pt x="110823" y="99512"/>
                  </a:cubicBezTo>
                  <a:cubicBezTo>
                    <a:pt x="110823" y="96585"/>
                    <a:pt x="110823" y="96585"/>
                    <a:pt x="110823" y="96585"/>
                  </a:cubicBezTo>
                  <a:cubicBezTo>
                    <a:pt x="110823" y="94634"/>
                    <a:pt x="110823" y="94634"/>
                    <a:pt x="110823" y="94634"/>
                  </a:cubicBezTo>
                  <a:cubicBezTo>
                    <a:pt x="112941" y="92682"/>
                    <a:pt x="112941" y="92682"/>
                    <a:pt x="112941" y="92682"/>
                  </a:cubicBezTo>
                  <a:cubicBezTo>
                    <a:pt x="115058" y="88780"/>
                    <a:pt x="115058" y="88780"/>
                    <a:pt x="115058" y="88780"/>
                  </a:cubicBezTo>
                  <a:cubicBezTo>
                    <a:pt x="115058" y="80000"/>
                    <a:pt x="115058" y="80000"/>
                    <a:pt x="115058" y="80000"/>
                  </a:cubicBezTo>
                  <a:cubicBezTo>
                    <a:pt x="115058" y="77073"/>
                    <a:pt x="115058" y="77073"/>
                    <a:pt x="115058" y="77073"/>
                  </a:cubicBezTo>
                  <a:cubicBezTo>
                    <a:pt x="115058" y="73170"/>
                    <a:pt x="115058" y="73170"/>
                    <a:pt x="115058" y="73170"/>
                  </a:cubicBezTo>
                  <a:cubicBezTo>
                    <a:pt x="117882" y="69268"/>
                    <a:pt x="117882" y="69268"/>
                    <a:pt x="117882" y="69268"/>
                  </a:cubicBezTo>
                  <a:cubicBezTo>
                    <a:pt x="118588" y="72195"/>
                    <a:pt x="118588" y="72195"/>
                    <a:pt x="118588" y="72195"/>
                  </a:cubicBezTo>
                  <a:cubicBezTo>
                    <a:pt x="117882" y="75121"/>
                    <a:pt x="117882" y="75121"/>
                    <a:pt x="117882" y="75121"/>
                  </a:cubicBezTo>
                  <a:cubicBezTo>
                    <a:pt x="117882" y="75121"/>
                    <a:pt x="116470" y="78048"/>
                    <a:pt x="116470" y="78048"/>
                  </a:cubicBezTo>
                  <a:cubicBezTo>
                    <a:pt x="117176" y="79024"/>
                    <a:pt x="118588" y="80000"/>
                    <a:pt x="118588" y="80000"/>
                  </a:cubicBezTo>
                  <a:cubicBezTo>
                    <a:pt x="120000" y="75121"/>
                    <a:pt x="120000" y="75121"/>
                    <a:pt x="120000" y="75121"/>
                  </a:cubicBezTo>
                  <a:cubicBezTo>
                    <a:pt x="120000" y="66341"/>
                    <a:pt x="120000" y="66341"/>
                    <a:pt x="120000" y="66341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19294" y="52682"/>
                    <a:pt x="119294" y="52682"/>
                    <a:pt x="119294" y="52682"/>
                  </a:cubicBezTo>
                  <a:cubicBezTo>
                    <a:pt x="104470" y="55609"/>
                    <a:pt x="104470" y="55609"/>
                    <a:pt x="104470" y="55609"/>
                  </a:cubicBezTo>
                  <a:lnTo>
                    <a:pt x="94588" y="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8" name="Shape 1432">
              <a:extLst>
                <a:ext uri="{FF2B5EF4-FFF2-40B4-BE49-F238E27FC236}">
                  <a16:creationId xmlns:a16="http://schemas.microsoft.com/office/drawing/2014/main" id="{605EAD68-6D6A-4BDF-9187-BB322C450B99}"/>
                </a:ext>
              </a:extLst>
            </p:cNvPr>
            <p:cNvSpPr/>
            <p:nvPr/>
          </p:nvSpPr>
          <p:spPr>
            <a:xfrm>
              <a:off x="5565018" y="3197148"/>
              <a:ext cx="535670" cy="61460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764" y="3846"/>
                  </a:moveTo>
                  <a:lnTo>
                    <a:pt x="100588" y="6153"/>
                  </a:lnTo>
                  <a:lnTo>
                    <a:pt x="95294" y="10000"/>
                  </a:lnTo>
                  <a:lnTo>
                    <a:pt x="89117" y="13076"/>
                  </a:lnTo>
                  <a:lnTo>
                    <a:pt x="84705" y="16153"/>
                  </a:lnTo>
                  <a:lnTo>
                    <a:pt x="82058" y="16923"/>
                  </a:lnTo>
                  <a:lnTo>
                    <a:pt x="80294" y="18461"/>
                  </a:lnTo>
                  <a:lnTo>
                    <a:pt x="77647" y="20769"/>
                  </a:lnTo>
                  <a:lnTo>
                    <a:pt x="75000" y="20769"/>
                  </a:lnTo>
                  <a:lnTo>
                    <a:pt x="72352" y="20769"/>
                  </a:lnTo>
                  <a:lnTo>
                    <a:pt x="68823" y="22307"/>
                  </a:lnTo>
                  <a:lnTo>
                    <a:pt x="65294" y="25384"/>
                  </a:lnTo>
                  <a:lnTo>
                    <a:pt x="62647" y="25384"/>
                  </a:lnTo>
                  <a:lnTo>
                    <a:pt x="60882" y="25384"/>
                  </a:lnTo>
                  <a:lnTo>
                    <a:pt x="60000" y="25384"/>
                  </a:lnTo>
                  <a:lnTo>
                    <a:pt x="57352" y="23846"/>
                  </a:lnTo>
                  <a:lnTo>
                    <a:pt x="54705" y="21538"/>
                  </a:lnTo>
                  <a:lnTo>
                    <a:pt x="52941" y="22307"/>
                  </a:lnTo>
                  <a:lnTo>
                    <a:pt x="49411" y="21538"/>
                  </a:lnTo>
                  <a:lnTo>
                    <a:pt x="48529" y="20769"/>
                  </a:lnTo>
                  <a:lnTo>
                    <a:pt x="45000" y="18461"/>
                  </a:lnTo>
                  <a:lnTo>
                    <a:pt x="41470" y="17692"/>
                  </a:lnTo>
                  <a:lnTo>
                    <a:pt x="34411" y="16923"/>
                  </a:lnTo>
                  <a:lnTo>
                    <a:pt x="0" y="21538"/>
                  </a:lnTo>
                  <a:lnTo>
                    <a:pt x="9705" y="103076"/>
                  </a:lnTo>
                  <a:lnTo>
                    <a:pt x="14117" y="104615"/>
                  </a:lnTo>
                  <a:lnTo>
                    <a:pt x="18529" y="103076"/>
                  </a:lnTo>
                  <a:lnTo>
                    <a:pt x="19411" y="102307"/>
                  </a:lnTo>
                  <a:lnTo>
                    <a:pt x="23823" y="105384"/>
                  </a:lnTo>
                  <a:lnTo>
                    <a:pt x="27352" y="107692"/>
                  </a:lnTo>
                  <a:lnTo>
                    <a:pt x="29117" y="110769"/>
                  </a:lnTo>
                  <a:lnTo>
                    <a:pt x="30000" y="112307"/>
                  </a:lnTo>
                  <a:lnTo>
                    <a:pt x="34411" y="113076"/>
                  </a:lnTo>
                  <a:lnTo>
                    <a:pt x="37058" y="113846"/>
                  </a:lnTo>
                  <a:lnTo>
                    <a:pt x="38823" y="114615"/>
                  </a:lnTo>
                  <a:lnTo>
                    <a:pt x="40588" y="116153"/>
                  </a:lnTo>
                  <a:lnTo>
                    <a:pt x="43235" y="115384"/>
                  </a:lnTo>
                  <a:lnTo>
                    <a:pt x="43235" y="114615"/>
                  </a:lnTo>
                  <a:lnTo>
                    <a:pt x="45000" y="113076"/>
                  </a:lnTo>
                  <a:lnTo>
                    <a:pt x="45882" y="112307"/>
                  </a:lnTo>
                  <a:lnTo>
                    <a:pt x="48529" y="113846"/>
                  </a:lnTo>
                  <a:lnTo>
                    <a:pt x="52941" y="115384"/>
                  </a:lnTo>
                  <a:lnTo>
                    <a:pt x="58235" y="114615"/>
                  </a:lnTo>
                  <a:lnTo>
                    <a:pt x="59117" y="113846"/>
                  </a:lnTo>
                  <a:lnTo>
                    <a:pt x="60882" y="111538"/>
                  </a:lnTo>
                  <a:lnTo>
                    <a:pt x="62647" y="110769"/>
                  </a:lnTo>
                  <a:lnTo>
                    <a:pt x="63529" y="110000"/>
                  </a:lnTo>
                  <a:lnTo>
                    <a:pt x="66176" y="112307"/>
                  </a:lnTo>
                  <a:lnTo>
                    <a:pt x="69705" y="116153"/>
                  </a:lnTo>
                  <a:lnTo>
                    <a:pt x="73235" y="119230"/>
                  </a:lnTo>
                  <a:lnTo>
                    <a:pt x="75882" y="119230"/>
                  </a:lnTo>
                  <a:lnTo>
                    <a:pt x="75000" y="120000"/>
                  </a:lnTo>
                  <a:lnTo>
                    <a:pt x="77647" y="117692"/>
                  </a:lnTo>
                  <a:lnTo>
                    <a:pt x="81176" y="114615"/>
                  </a:lnTo>
                  <a:lnTo>
                    <a:pt x="82941" y="112307"/>
                  </a:lnTo>
                  <a:lnTo>
                    <a:pt x="82941" y="109230"/>
                  </a:lnTo>
                  <a:lnTo>
                    <a:pt x="85588" y="100769"/>
                  </a:lnTo>
                  <a:lnTo>
                    <a:pt x="88235" y="98461"/>
                  </a:lnTo>
                  <a:lnTo>
                    <a:pt x="91764" y="100769"/>
                  </a:lnTo>
                  <a:lnTo>
                    <a:pt x="92647" y="100000"/>
                  </a:lnTo>
                  <a:lnTo>
                    <a:pt x="93529" y="92307"/>
                  </a:lnTo>
                  <a:lnTo>
                    <a:pt x="96176" y="89230"/>
                  </a:lnTo>
                  <a:lnTo>
                    <a:pt x="99705" y="84615"/>
                  </a:lnTo>
                  <a:lnTo>
                    <a:pt x="104117" y="84615"/>
                  </a:lnTo>
                  <a:lnTo>
                    <a:pt x="106764" y="81538"/>
                  </a:lnTo>
                  <a:lnTo>
                    <a:pt x="113823" y="76153"/>
                  </a:lnTo>
                  <a:lnTo>
                    <a:pt x="115588" y="72307"/>
                  </a:lnTo>
                  <a:lnTo>
                    <a:pt x="115588" y="70000"/>
                  </a:lnTo>
                  <a:lnTo>
                    <a:pt x="116470" y="63846"/>
                  </a:lnTo>
                  <a:lnTo>
                    <a:pt x="116470" y="59230"/>
                  </a:lnTo>
                  <a:lnTo>
                    <a:pt x="117352" y="56923"/>
                  </a:lnTo>
                  <a:lnTo>
                    <a:pt x="117352" y="53846"/>
                  </a:lnTo>
                  <a:lnTo>
                    <a:pt x="117352" y="47692"/>
                  </a:lnTo>
                  <a:lnTo>
                    <a:pt x="117352" y="46923"/>
                  </a:lnTo>
                  <a:lnTo>
                    <a:pt x="116470" y="44615"/>
                  </a:lnTo>
                  <a:lnTo>
                    <a:pt x="117352" y="42307"/>
                  </a:lnTo>
                  <a:lnTo>
                    <a:pt x="120000" y="42307"/>
                  </a:lnTo>
                  <a:lnTo>
                    <a:pt x="111176" y="0"/>
                  </a:lnTo>
                  <a:lnTo>
                    <a:pt x="106764" y="3846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69" name="Shape 1434">
              <a:extLst>
                <a:ext uri="{FF2B5EF4-FFF2-40B4-BE49-F238E27FC236}">
                  <a16:creationId xmlns:a16="http://schemas.microsoft.com/office/drawing/2014/main" id="{7102A8B5-AE71-40D1-93AB-92635928FA23}"/>
                </a:ext>
              </a:extLst>
            </p:cNvPr>
            <p:cNvSpPr/>
            <p:nvPr/>
          </p:nvSpPr>
          <p:spPr>
            <a:xfrm>
              <a:off x="4773327" y="3216848"/>
              <a:ext cx="508100" cy="89038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000" y="115752"/>
                  </a:moveTo>
                  <a:lnTo>
                    <a:pt x="81860" y="115221"/>
                  </a:lnTo>
                  <a:lnTo>
                    <a:pt x="85581" y="116283"/>
                  </a:lnTo>
                  <a:lnTo>
                    <a:pt x="89302" y="117876"/>
                  </a:lnTo>
                  <a:lnTo>
                    <a:pt x="92093" y="117876"/>
                  </a:lnTo>
                  <a:lnTo>
                    <a:pt x="94883" y="117876"/>
                  </a:lnTo>
                  <a:lnTo>
                    <a:pt x="96744" y="117345"/>
                  </a:lnTo>
                  <a:lnTo>
                    <a:pt x="94883" y="114690"/>
                  </a:lnTo>
                  <a:lnTo>
                    <a:pt x="94883" y="112035"/>
                  </a:lnTo>
                  <a:lnTo>
                    <a:pt x="97674" y="110973"/>
                  </a:lnTo>
                  <a:lnTo>
                    <a:pt x="103255" y="109911"/>
                  </a:lnTo>
                  <a:lnTo>
                    <a:pt x="105116" y="109380"/>
                  </a:lnTo>
                  <a:lnTo>
                    <a:pt x="104186" y="107787"/>
                  </a:lnTo>
                  <a:lnTo>
                    <a:pt x="104186" y="106194"/>
                  </a:lnTo>
                  <a:lnTo>
                    <a:pt x="104186" y="105663"/>
                  </a:lnTo>
                  <a:lnTo>
                    <a:pt x="104186" y="103539"/>
                  </a:lnTo>
                  <a:lnTo>
                    <a:pt x="106976" y="103008"/>
                  </a:lnTo>
                  <a:lnTo>
                    <a:pt x="106976" y="103008"/>
                  </a:lnTo>
                  <a:lnTo>
                    <a:pt x="106046" y="102477"/>
                  </a:lnTo>
                  <a:lnTo>
                    <a:pt x="105116" y="100353"/>
                  </a:lnTo>
                  <a:lnTo>
                    <a:pt x="105116" y="97168"/>
                  </a:lnTo>
                  <a:lnTo>
                    <a:pt x="106976" y="95044"/>
                  </a:lnTo>
                  <a:lnTo>
                    <a:pt x="108837" y="94513"/>
                  </a:lnTo>
                  <a:lnTo>
                    <a:pt x="109767" y="91327"/>
                  </a:lnTo>
                  <a:lnTo>
                    <a:pt x="112558" y="89734"/>
                  </a:lnTo>
                  <a:lnTo>
                    <a:pt x="114418" y="88672"/>
                  </a:lnTo>
                  <a:lnTo>
                    <a:pt x="115348" y="86017"/>
                  </a:lnTo>
                  <a:lnTo>
                    <a:pt x="117209" y="83893"/>
                  </a:lnTo>
                  <a:lnTo>
                    <a:pt x="120000" y="82831"/>
                  </a:lnTo>
                  <a:lnTo>
                    <a:pt x="120000" y="80707"/>
                  </a:lnTo>
                  <a:lnTo>
                    <a:pt x="119069" y="77522"/>
                  </a:lnTo>
                  <a:lnTo>
                    <a:pt x="115348" y="73805"/>
                  </a:lnTo>
                  <a:lnTo>
                    <a:pt x="114418" y="71681"/>
                  </a:lnTo>
                  <a:lnTo>
                    <a:pt x="114418" y="69557"/>
                  </a:lnTo>
                  <a:lnTo>
                    <a:pt x="114418" y="67964"/>
                  </a:lnTo>
                  <a:lnTo>
                    <a:pt x="115348" y="66371"/>
                  </a:lnTo>
                  <a:lnTo>
                    <a:pt x="112558" y="18053"/>
                  </a:lnTo>
                  <a:lnTo>
                    <a:pt x="113488" y="18053"/>
                  </a:lnTo>
                  <a:lnTo>
                    <a:pt x="109767" y="16460"/>
                  </a:lnTo>
                  <a:lnTo>
                    <a:pt x="107906" y="13805"/>
                  </a:lnTo>
                  <a:lnTo>
                    <a:pt x="106046" y="12212"/>
                  </a:lnTo>
                  <a:lnTo>
                    <a:pt x="105116" y="9026"/>
                  </a:lnTo>
                  <a:lnTo>
                    <a:pt x="101395" y="6902"/>
                  </a:lnTo>
                  <a:lnTo>
                    <a:pt x="99534" y="1592"/>
                  </a:lnTo>
                  <a:lnTo>
                    <a:pt x="99534" y="0"/>
                  </a:lnTo>
                  <a:lnTo>
                    <a:pt x="22325" y="2654"/>
                  </a:lnTo>
                  <a:lnTo>
                    <a:pt x="20465" y="1592"/>
                  </a:lnTo>
                  <a:lnTo>
                    <a:pt x="20465" y="1592"/>
                  </a:lnTo>
                  <a:lnTo>
                    <a:pt x="19534" y="3185"/>
                  </a:lnTo>
                  <a:lnTo>
                    <a:pt x="19534" y="4247"/>
                  </a:lnTo>
                  <a:lnTo>
                    <a:pt x="22325" y="5840"/>
                  </a:lnTo>
                  <a:lnTo>
                    <a:pt x="26046" y="7433"/>
                  </a:lnTo>
                  <a:lnTo>
                    <a:pt x="30697" y="9557"/>
                  </a:lnTo>
                  <a:lnTo>
                    <a:pt x="35348" y="12212"/>
                  </a:lnTo>
                  <a:lnTo>
                    <a:pt x="35348" y="13805"/>
                  </a:lnTo>
                  <a:lnTo>
                    <a:pt x="33488" y="16991"/>
                  </a:lnTo>
                  <a:lnTo>
                    <a:pt x="31627" y="18584"/>
                  </a:lnTo>
                  <a:lnTo>
                    <a:pt x="28837" y="22831"/>
                  </a:lnTo>
                  <a:lnTo>
                    <a:pt x="26976" y="23893"/>
                  </a:lnTo>
                  <a:lnTo>
                    <a:pt x="25116" y="24955"/>
                  </a:lnTo>
                  <a:lnTo>
                    <a:pt x="19534" y="26548"/>
                  </a:lnTo>
                  <a:lnTo>
                    <a:pt x="13953" y="26548"/>
                  </a:lnTo>
                  <a:lnTo>
                    <a:pt x="11162" y="27079"/>
                  </a:lnTo>
                  <a:lnTo>
                    <a:pt x="11162" y="29203"/>
                  </a:lnTo>
                  <a:lnTo>
                    <a:pt x="11162" y="30796"/>
                  </a:lnTo>
                  <a:lnTo>
                    <a:pt x="13953" y="34513"/>
                  </a:lnTo>
                  <a:lnTo>
                    <a:pt x="15813" y="35575"/>
                  </a:lnTo>
                  <a:lnTo>
                    <a:pt x="12093" y="37168"/>
                  </a:lnTo>
                  <a:lnTo>
                    <a:pt x="12093" y="40884"/>
                  </a:lnTo>
                  <a:lnTo>
                    <a:pt x="10232" y="40884"/>
                  </a:lnTo>
                  <a:lnTo>
                    <a:pt x="7441" y="42477"/>
                  </a:lnTo>
                  <a:lnTo>
                    <a:pt x="1860" y="45663"/>
                  </a:lnTo>
                  <a:lnTo>
                    <a:pt x="2790" y="48849"/>
                  </a:lnTo>
                  <a:lnTo>
                    <a:pt x="0" y="50442"/>
                  </a:lnTo>
                  <a:lnTo>
                    <a:pt x="0" y="55221"/>
                  </a:lnTo>
                  <a:lnTo>
                    <a:pt x="0" y="60000"/>
                  </a:lnTo>
                  <a:lnTo>
                    <a:pt x="5581" y="65309"/>
                  </a:lnTo>
                  <a:lnTo>
                    <a:pt x="19534" y="72212"/>
                  </a:lnTo>
                  <a:lnTo>
                    <a:pt x="23255" y="75398"/>
                  </a:lnTo>
                  <a:lnTo>
                    <a:pt x="23255" y="79646"/>
                  </a:lnTo>
                  <a:lnTo>
                    <a:pt x="27906" y="81769"/>
                  </a:lnTo>
                  <a:lnTo>
                    <a:pt x="28837" y="80176"/>
                  </a:lnTo>
                  <a:lnTo>
                    <a:pt x="31627" y="79646"/>
                  </a:lnTo>
                  <a:lnTo>
                    <a:pt x="36279" y="79646"/>
                  </a:lnTo>
                  <a:lnTo>
                    <a:pt x="39069" y="81238"/>
                  </a:lnTo>
                  <a:lnTo>
                    <a:pt x="41860" y="82831"/>
                  </a:lnTo>
                  <a:lnTo>
                    <a:pt x="39069" y="86017"/>
                  </a:lnTo>
                  <a:lnTo>
                    <a:pt x="38139" y="88672"/>
                  </a:lnTo>
                  <a:lnTo>
                    <a:pt x="38139" y="90265"/>
                  </a:lnTo>
                  <a:lnTo>
                    <a:pt x="36279" y="92920"/>
                  </a:lnTo>
                  <a:lnTo>
                    <a:pt x="36279" y="95575"/>
                  </a:lnTo>
                  <a:lnTo>
                    <a:pt x="40930" y="98230"/>
                  </a:lnTo>
                  <a:lnTo>
                    <a:pt x="47441" y="100884"/>
                  </a:lnTo>
                  <a:lnTo>
                    <a:pt x="49302" y="100353"/>
                  </a:lnTo>
                  <a:lnTo>
                    <a:pt x="59534" y="104070"/>
                  </a:lnTo>
                  <a:lnTo>
                    <a:pt x="63255" y="106194"/>
                  </a:lnTo>
                  <a:lnTo>
                    <a:pt x="66046" y="110973"/>
                  </a:lnTo>
                  <a:lnTo>
                    <a:pt x="65116" y="113628"/>
                  </a:lnTo>
                  <a:lnTo>
                    <a:pt x="64186" y="115221"/>
                  </a:lnTo>
                  <a:lnTo>
                    <a:pt x="68837" y="117876"/>
                  </a:lnTo>
                  <a:lnTo>
                    <a:pt x="68837" y="120000"/>
                  </a:lnTo>
                  <a:lnTo>
                    <a:pt x="70697" y="117876"/>
                  </a:lnTo>
                  <a:lnTo>
                    <a:pt x="74418" y="117876"/>
                  </a:lnTo>
                  <a:lnTo>
                    <a:pt x="77209" y="117345"/>
                  </a:lnTo>
                  <a:lnTo>
                    <a:pt x="80000" y="115752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  <p:sp>
          <p:nvSpPr>
            <p:cNvPr id="70" name="Shape 1437">
              <a:extLst>
                <a:ext uri="{FF2B5EF4-FFF2-40B4-BE49-F238E27FC236}">
                  <a16:creationId xmlns:a16="http://schemas.microsoft.com/office/drawing/2014/main" id="{8C1C6212-81A6-4315-895C-102B88BA301E}"/>
                </a:ext>
              </a:extLst>
            </p:cNvPr>
            <p:cNvSpPr/>
            <p:nvPr/>
          </p:nvSpPr>
          <p:spPr>
            <a:xfrm>
              <a:off x="2504605" y="5553133"/>
              <a:ext cx="1047706" cy="66582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5419" y="71716"/>
                  </a:moveTo>
                  <a:cubicBezTo>
                    <a:pt x="96188" y="71716"/>
                    <a:pt x="96188" y="71716"/>
                    <a:pt x="96188" y="71716"/>
                  </a:cubicBezTo>
                  <a:cubicBezTo>
                    <a:pt x="97724" y="71716"/>
                    <a:pt x="97724" y="71716"/>
                    <a:pt x="97724" y="71716"/>
                  </a:cubicBezTo>
                  <a:cubicBezTo>
                    <a:pt x="100028" y="74100"/>
                    <a:pt x="100028" y="74100"/>
                    <a:pt x="100028" y="74100"/>
                  </a:cubicBezTo>
                  <a:cubicBezTo>
                    <a:pt x="101948" y="77080"/>
                    <a:pt x="101948" y="77080"/>
                    <a:pt x="101948" y="77080"/>
                  </a:cubicBezTo>
                  <a:cubicBezTo>
                    <a:pt x="101948" y="77080"/>
                    <a:pt x="103101" y="77677"/>
                    <a:pt x="103485" y="77677"/>
                  </a:cubicBezTo>
                  <a:cubicBezTo>
                    <a:pt x="103869" y="77677"/>
                    <a:pt x="104253" y="77677"/>
                    <a:pt x="104637" y="77677"/>
                  </a:cubicBezTo>
                  <a:cubicBezTo>
                    <a:pt x="105021" y="77677"/>
                    <a:pt x="106557" y="77677"/>
                    <a:pt x="106557" y="77677"/>
                  </a:cubicBezTo>
                  <a:cubicBezTo>
                    <a:pt x="110398" y="80061"/>
                    <a:pt x="110398" y="80061"/>
                    <a:pt x="110398" y="80061"/>
                  </a:cubicBezTo>
                  <a:cubicBezTo>
                    <a:pt x="112702" y="83042"/>
                    <a:pt x="112702" y="83042"/>
                    <a:pt x="112702" y="83042"/>
                  </a:cubicBezTo>
                  <a:cubicBezTo>
                    <a:pt x="112702" y="85426"/>
                    <a:pt x="112702" y="85426"/>
                    <a:pt x="112702" y="85426"/>
                  </a:cubicBezTo>
                  <a:cubicBezTo>
                    <a:pt x="113470" y="90791"/>
                    <a:pt x="113470" y="90791"/>
                    <a:pt x="113470" y="90791"/>
                  </a:cubicBezTo>
                  <a:cubicBezTo>
                    <a:pt x="114623" y="90791"/>
                    <a:pt x="114623" y="90791"/>
                    <a:pt x="114623" y="90791"/>
                  </a:cubicBezTo>
                  <a:cubicBezTo>
                    <a:pt x="115391" y="90791"/>
                    <a:pt x="115391" y="90791"/>
                    <a:pt x="115391" y="90791"/>
                  </a:cubicBezTo>
                  <a:cubicBezTo>
                    <a:pt x="115391" y="94367"/>
                    <a:pt x="115391" y="94367"/>
                    <a:pt x="115391" y="94367"/>
                  </a:cubicBezTo>
                  <a:cubicBezTo>
                    <a:pt x="116543" y="94367"/>
                    <a:pt x="116543" y="94367"/>
                    <a:pt x="116543" y="94367"/>
                  </a:cubicBezTo>
                  <a:cubicBezTo>
                    <a:pt x="118079" y="96752"/>
                    <a:pt x="118079" y="96752"/>
                    <a:pt x="118079" y="96752"/>
                  </a:cubicBezTo>
                  <a:cubicBezTo>
                    <a:pt x="120000" y="96752"/>
                    <a:pt x="120000" y="96752"/>
                    <a:pt x="120000" y="96752"/>
                  </a:cubicBezTo>
                  <a:cubicBezTo>
                    <a:pt x="118079" y="100924"/>
                    <a:pt x="118079" y="100924"/>
                    <a:pt x="118079" y="100924"/>
                  </a:cubicBezTo>
                  <a:cubicBezTo>
                    <a:pt x="116543" y="102117"/>
                    <a:pt x="116543" y="102117"/>
                    <a:pt x="116543" y="102117"/>
                  </a:cubicBezTo>
                  <a:cubicBezTo>
                    <a:pt x="114623" y="107482"/>
                    <a:pt x="114623" y="107482"/>
                    <a:pt x="114623" y="107482"/>
                  </a:cubicBezTo>
                  <a:cubicBezTo>
                    <a:pt x="112318" y="108674"/>
                    <a:pt x="112318" y="108674"/>
                    <a:pt x="112318" y="108674"/>
                  </a:cubicBezTo>
                  <a:cubicBezTo>
                    <a:pt x="107709" y="108674"/>
                    <a:pt x="107709" y="108674"/>
                    <a:pt x="107709" y="108674"/>
                  </a:cubicBezTo>
                  <a:cubicBezTo>
                    <a:pt x="106941" y="110462"/>
                    <a:pt x="106941" y="110462"/>
                    <a:pt x="106941" y="110462"/>
                  </a:cubicBezTo>
                  <a:cubicBezTo>
                    <a:pt x="103869" y="110462"/>
                    <a:pt x="103869" y="110462"/>
                    <a:pt x="103869" y="110462"/>
                  </a:cubicBezTo>
                  <a:cubicBezTo>
                    <a:pt x="103101" y="114635"/>
                    <a:pt x="103101" y="114635"/>
                    <a:pt x="103101" y="114635"/>
                  </a:cubicBezTo>
                  <a:cubicBezTo>
                    <a:pt x="102717" y="117615"/>
                    <a:pt x="102717" y="117615"/>
                    <a:pt x="102717" y="117615"/>
                  </a:cubicBezTo>
                  <a:cubicBezTo>
                    <a:pt x="101948" y="118808"/>
                    <a:pt x="101948" y="118808"/>
                    <a:pt x="101948" y="118808"/>
                  </a:cubicBezTo>
                  <a:cubicBezTo>
                    <a:pt x="101180" y="120000"/>
                    <a:pt x="101180" y="120000"/>
                    <a:pt x="101180" y="120000"/>
                  </a:cubicBezTo>
                  <a:cubicBezTo>
                    <a:pt x="100028" y="120000"/>
                    <a:pt x="100028" y="120000"/>
                    <a:pt x="100028" y="120000"/>
                  </a:cubicBezTo>
                  <a:cubicBezTo>
                    <a:pt x="98876" y="117019"/>
                    <a:pt x="98876" y="117019"/>
                    <a:pt x="98876" y="117019"/>
                  </a:cubicBezTo>
                  <a:cubicBezTo>
                    <a:pt x="96188" y="115231"/>
                    <a:pt x="96188" y="115231"/>
                    <a:pt x="96188" y="115231"/>
                  </a:cubicBezTo>
                  <a:cubicBezTo>
                    <a:pt x="94651" y="112846"/>
                    <a:pt x="94651" y="112846"/>
                    <a:pt x="94651" y="112846"/>
                  </a:cubicBezTo>
                  <a:cubicBezTo>
                    <a:pt x="94651" y="111654"/>
                    <a:pt x="94651" y="111654"/>
                    <a:pt x="94651" y="111654"/>
                  </a:cubicBezTo>
                  <a:cubicBezTo>
                    <a:pt x="94651" y="109866"/>
                    <a:pt x="94651" y="109866"/>
                    <a:pt x="94651" y="109866"/>
                  </a:cubicBezTo>
                  <a:cubicBezTo>
                    <a:pt x="94651" y="107482"/>
                    <a:pt x="94651" y="107482"/>
                    <a:pt x="94651" y="107482"/>
                  </a:cubicBezTo>
                  <a:cubicBezTo>
                    <a:pt x="94651" y="106289"/>
                    <a:pt x="94651" y="106289"/>
                    <a:pt x="94651" y="106289"/>
                  </a:cubicBezTo>
                  <a:cubicBezTo>
                    <a:pt x="94651" y="101521"/>
                    <a:pt x="94651" y="101521"/>
                    <a:pt x="94651" y="101521"/>
                  </a:cubicBezTo>
                  <a:cubicBezTo>
                    <a:pt x="94651" y="100328"/>
                    <a:pt x="94651" y="100328"/>
                    <a:pt x="94651" y="100328"/>
                  </a:cubicBezTo>
                  <a:cubicBezTo>
                    <a:pt x="94651" y="97348"/>
                    <a:pt x="94651" y="97348"/>
                    <a:pt x="94651" y="97348"/>
                  </a:cubicBezTo>
                  <a:cubicBezTo>
                    <a:pt x="92731" y="93175"/>
                    <a:pt x="92731" y="93175"/>
                    <a:pt x="92731" y="93175"/>
                  </a:cubicBezTo>
                  <a:cubicBezTo>
                    <a:pt x="91579" y="91387"/>
                    <a:pt x="91579" y="91387"/>
                    <a:pt x="91579" y="91387"/>
                  </a:cubicBezTo>
                  <a:cubicBezTo>
                    <a:pt x="91579" y="89598"/>
                    <a:pt x="91579" y="89598"/>
                    <a:pt x="91579" y="89598"/>
                  </a:cubicBezTo>
                  <a:cubicBezTo>
                    <a:pt x="91579" y="88406"/>
                    <a:pt x="91579" y="88406"/>
                    <a:pt x="91579" y="88406"/>
                  </a:cubicBezTo>
                  <a:cubicBezTo>
                    <a:pt x="92731" y="86022"/>
                    <a:pt x="92731" y="86022"/>
                    <a:pt x="92731" y="86022"/>
                  </a:cubicBezTo>
                  <a:cubicBezTo>
                    <a:pt x="94651" y="85426"/>
                    <a:pt x="94651" y="85426"/>
                    <a:pt x="94651" y="85426"/>
                  </a:cubicBezTo>
                  <a:cubicBezTo>
                    <a:pt x="96188" y="83042"/>
                    <a:pt x="96188" y="83042"/>
                    <a:pt x="96188" y="83042"/>
                  </a:cubicBezTo>
                  <a:lnTo>
                    <a:pt x="96188" y="80061"/>
                  </a:lnTo>
                  <a:cubicBezTo>
                    <a:pt x="95419" y="74696"/>
                    <a:pt x="95419" y="74696"/>
                    <a:pt x="95419" y="74696"/>
                  </a:cubicBezTo>
                  <a:cubicBezTo>
                    <a:pt x="95419" y="73504"/>
                    <a:pt x="95419" y="73504"/>
                    <a:pt x="95419" y="73504"/>
                  </a:cubicBezTo>
                  <a:cubicBezTo>
                    <a:pt x="95419" y="71716"/>
                    <a:pt x="95419" y="71716"/>
                    <a:pt x="95419" y="71716"/>
                  </a:cubicBezTo>
                  <a:close/>
                  <a:moveTo>
                    <a:pt x="70375" y="46863"/>
                  </a:moveTo>
                  <a:lnTo>
                    <a:pt x="71729" y="46863"/>
                  </a:lnTo>
                  <a:lnTo>
                    <a:pt x="72631" y="46863"/>
                  </a:lnTo>
                  <a:lnTo>
                    <a:pt x="73533" y="48283"/>
                  </a:lnTo>
                  <a:lnTo>
                    <a:pt x="74435" y="50413"/>
                  </a:lnTo>
                  <a:lnTo>
                    <a:pt x="74435" y="52544"/>
                  </a:lnTo>
                  <a:lnTo>
                    <a:pt x="72631" y="53964"/>
                  </a:lnTo>
                  <a:lnTo>
                    <a:pt x="71729" y="52544"/>
                  </a:lnTo>
                  <a:lnTo>
                    <a:pt x="71729" y="50413"/>
                  </a:lnTo>
                  <a:lnTo>
                    <a:pt x="70375" y="48993"/>
                  </a:lnTo>
                  <a:lnTo>
                    <a:pt x="70375" y="48283"/>
                  </a:lnTo>
                  <a:close/>
                  <a:moveTo>
                    <a:pt x="78947" y="43313"/>
                  </a:moveTo>
                  <a:lnTo>
                    <a:pt x="80300" y="43313"/>
                  </a:lnTo>
                  <a:lnTo>
                    <a:pt x="81654" y="45443"/>
                  </a:lnTo>
                  <a:lnTo>
                    <a:pt x="82556" y="46863"/>
                  </a:lnTo>
                  <a:lnTo>
                    <a:pt x="84361" y="48283"/>
                  </a:lnTo>
                  <a:lnTo>
                    <a:pt x="84361" y="46863"/>
                  </a:lnTo>
                  <a:lnTo>
                    <a:pt x="86616" y="46863"/>
                  </a:lnTo>
                  <a:lnTo>
                    <a:pt x="87969" y="46863"/>
                  </a:lnTo>
                  <a:lnTo>
                    <a:pt x="89774" y="48994"/>
                  </a:lnTo>
                  <a:lnTo>
                    <a:pt x="92932" y="52544"/>
                  </a:lnTo>
                  <a:lnTo>
                    <a:pt x="92932" y="56094"/>
                  </a:lnTo>
                  <a:lnTo>
                    <a:pt x="91578" y="58224"/>
                  </a:lnTo>
                  <a:lnTo>
                    <a:pt x="90225" y="58224"/>
                  </a:lnTo>
                  <a:lnTo>
                    <a:pt x="88872" y="58224"/>
                  </a:lnTo>
                  <a:lnTo>
                    <a:pt x="88872" y="58934"/>
                  </a:lnTo>
                  <a:lnTo>
                    <a:pt x="85714" y="58934"/>
                  </a:lnTo>
                  <a:lnTo>
                    <a:pt x="84361" y="58934"/>
                  </a:lnTo>
                  <a:lnTo>
                    <a:pt x="83909" y="58934"/>
                  </a:lnTo>
                  <a:lnTo>
                    <a:pt x="83007" y="56804"/>
                  </a:lnTo>
                  <a:lnTo>
                    <a:pt x="82556" y="53964"/>
                  </a:lnTo>
                  <a:lnTo>
                    <a:pt x="83007" y="51124"/>
                  </a:lnTo>
                  <a:lnTo>
                    <a:pt x="80751" y="51124"/>
                  </a:lnTo>
                  <a:lnTo>
                    <a:pt x="78947" y="50413"/>
                  </a:lnTo>
                  <a:lnTo>
                    <a:pt x="78947" y="48283"/>
                  </a:lnTo>
                  <a:lnTo>
                    <a:pt x="78947" y="46863"/>
                  </a:lnTo>
                  <a:lnTo>
                    <a:pt x="78947" y="44733"/>
                  </a:lnTo>
                  <a:close/>
                  <a:moveTo>
                    <a:pt x="65864" y="37633"/>
                  </a:moveTo>
                  <a:lnTo>
                    <a:pt x="66766" y="37633"/>
                  </a:lnTo>
                  <a:lnTo>
                    <a:pt x="69473" y="37633"/>
                  </a:lnTo>
                  <a:lnTo>
                    <a:pt x="71728" y="37633"/>
                  </a:lnTo>
                  <a:lnTo>
                    <a:pt x="72179" y="40473"/>
                  </a:lnTo>
                  <a:lnTo>
                    <a:pt x="77142" y="40473"/>
                  </a:lnTo>
                  <a:lnTo>
                    <a:pt x="74886" y="42603"/>
                  </a:lnTo>
                  <a:lnTo>
                    <a:pt x="74435" y="43313"/>
                  </a:lnTo>
                  <a:lnTo>
                    <a:pt x="74435" y="41893"/>
                  </a:lnTo>
                  <a:lnTo>
                    <a:pt x="73082" y="41893"/>
                  </a:lnTo>
                  <a:lnTo>
                    <a:pt x="72179" y="41893"/>
                  </a:lnTo>
                  <a:lnTo>
                    <a:pt x="70826" y="41893"/>
                  </a:lnTo>
                  <a:lnTo>
                    <a:pt x="69924" y="41893"/>
                  </a:lnTo>
                  <a:lnTo>
                    <a:pt x="69022" y="41893"/>
                  </a:lnTo>
                  <a:lnTo>
                    <a:pt x="67668" y="41893"/>
                  </a:lnTo>
                  <a:lnTo>
                    <a:pt x="65864" y="41183"/>
                  </a:lnTo>
                  <a:lnTo>
                    <a:pt x="65864" y="40473"/>
                  </a:lnTo>
                  <a:lnTo>
                    <a:pt x="65864" y="39053"/>
                  </a:lnTo>
                  <a:close/>
                  <a:moveTo>
                    <a:pt x="47819" y="20591"/>
                  </a:moveTo>
                  <a:lnTo>
                    <a:pt x="49623" y="20591"/>
                  </a:lnTo>
                  <a:lnTo>
                    <a:pt x="50526" y="20591"/>
                  </a:lnTo>
                  <a:lnTo>
                    <a:pt x="51428" y="21301"/>
                  </a:lnTo>
                  <a:lnTo>
                    <a:pt x="51879" y="22721"/>
                  </a:lnTo>
                  <a:lnTo>
                    <a:pt x="53232" y="26272"/>
                  </a:lnTo>
                  <a:lnTo>
                    <a:pt x="54586" y="26272"/>
                  </a:lnTo>
                  <a:lnTo>
                    <a:pt x="55488" y="29822"/>
                  </a:lnTo>
                  <a:lnTo>
                    <a:pt x="55488" y="32662"/>
                  </a:lnTo>
                  <a:lnTo>
                    <a:pt x="55488" y="34793"/>
                  </a:lnTo>
                  <a:lnTo>
                    <a:pt x="54135" y="34793"/>
                  </a:lnTo>
                  <a:lnTo>
                    <a:pt x="52781" y="32662"/>
                  </a:lnTo>
                  <a:lnTo>
                    <a:pt x="51879" y="31242"/>
                  </a:lnTo>
                  <a:lnTo>
                    <a:pt x="49623" y="32662"/>
                  </a:lnTo>
                  <a:lnTo>
                    <a:pt x="47819" y="33372"/>
                  </a:lnTo>
                  <a:lnTo>
                    <a:pt x="46466" y="31952"/>
                  </a:lnTo>
                  <a:lnTo>
                    <a:pt x="45563" y="29822"/>
                  </a:lnTo>
                  <a:lnTo>
                    <a:pt x="43308" y="27692"/>
                  </a:lnTo>
                  <a:lnTo>
                    <a:pt x="43308" y="25562"/>
                  </a:lnTo>
                  <a:lnTo>
                    <a:pt x="43308" y="22721"/>
                  </a:lnTo>
                  <a:lnTo>
                    <a:pt x="44661" y="22721"/>
                  </a:lnTo>
                  <a:lnTo>
                    <a:pt x="46014" y="22721"/>
                  </a:lnTo>
                  <a:lnTo>
                    <a:pt x="46014" y="21301"/>
                  </a:lnTo>
                  <a:close/>
                  <a:moveTo>
                    <a:pt x="3157" y="6390"/>
                  </a:moveTo>
                  <a:lnTo>
                    <a:pt x="3157" y="8520"/>
                  </a:lnTo>
                  <a:lnTo>
                    <a:pt x="3157" y="9941"/>
                  </a:lnTo>
                  <a:lnTo>
                    <a:pt x="2255" y="11361"/>
                  </a:lnTo>
                  <a:lnTo>
                    <a:pt x="1804" y="12781"/>
                  </a:lnTo>
                  <a:lnTo>
                    <a:pt x="1804" y="15621"/>
                  </a:lnTo>
                  <a:lnTo>
                    <a:pt x="0" y="14201"/>
                  </a:lnTo>
                  <a:lnTo>
                    <a:pt x="0" y="12781"/>
                  </a:lnTo>
                  <a:lnTo>
                    <a:pt x="0" y="11361"/>
                  </a:lnTo>
                  <a:lnTo>
                    <a:pt x="1804" y="8520"/>
                  </a:lnTo>
                  <a:close/>
                  <a:moveTo>
                    <a:pt x="14887" y="0"/>
                  </a:moveTo>
                  <a:lnTo>
                    <a:pt x="16240" y="0"/>
                  </a:lnTo>
                  <a:lnTo>
                    <a:pt x="19849" y="0"/>
                  </a:lnTo>
                  <a:lnTo>
                    <a:pt x="21202" y="0"/>
                  </a:lnTo>
                  <a:lnTo>
                    <a:pt x="22556" y="3550"/>
                  </a:lnTo>
                  <a:lnTo>
                    <a:pt x="22556" y="4260"/>
                  </a:lnTo>
                  <a:lnTo>
                    <a:pt x="22556" y="6390"/>
                  </a:lnTo>
                  <a:lnTo>
                    <a:pt x="22105" y="8520"/>
                  </a:lnTo>
                  <a:lnTo>
                    <a:pt x="22105" y="9230"/>
                  </a:lnTo>
                  <a:lnTo>
                    <a:pt x="20751" y="11360"/>
                  </a:lnTo>
                  <a:lnTo>
                    <a:pt x="19849" y="11360"/>
                  </a:lnTo>
                  <a:lnTo>
                    <a:pt x="18496" y="11360"/>
                  </a:lnTo>
                  <a:lnTo>
                    <a:pt x="17593" y="11360"/>
                  </a:lnTo>
                  <a:lnTo>
                    <a:pt x="15338" y="9230"/>
                  </a:lnTo>
                  <a:lnTo>
                    <a:pt x="14887" y="9230"/>
                  </a:lnTo>
                  <a:lnTo>
                    <a:pt x="12631" y="6390"/>
                  </a:lnTo>
                  <a:lnTo>
                    <a:pt x="12631" y="2840"/>
                  </a:lnTo>
                  <a:lnTo>
                    <a:pt x="12631" y="1420"/>
                  </a:lnTo>
                  <a:close/>
                </a:path>
              </a:pathLst>
            </a:custGeom>
            <a:grpFill/>
            <a:ln w="317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34285" tIns="17138" rIns="34285" bIns="17138" anchor="t" anchorCtr="0">
              <a:noAutofit/>
            </a:bodyPr>
            <a:lstStyle/>
            <a:p>
              <a:pPr defTabSz="342900"/>
              <a:endParaRPr sz="1350" kern="0">
                <a:solidFill>
                  <a:srgbClr val="7F7F7F"/>
                </a:solidFill>
                <a:latin typeface="Calibri" panose="020F0502020204030204" pitchFamily="34" charset="0"/>
                <a:ea typeface="Source Sans Pro"/>
                <a:cs typeface="Calibri" panose="020F0502020204030204" pitchFamily="34" charset="0"/>
                <a:sym typeface="Source Sans Pro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7753140" y="6126998"/>
            <a:ext cx="3482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863399"/>
                </a:solidFill>
              </a:rPr>
              <a:t>*</a:t>
            </a:r>
            <a:r>
              <a:rPr lang="en-US" sz="1200" dirty="0"/>
              <a:t>The District of Columbia also has a campaign</a:t>
            </a:r>
          </a:p>
        </p:txBody>
      </p:sp>
      <p:sp>
        <p:nvSpPr>
          <p:cNvPr id="107" name="Freeform 5"/>
          <p:cNvSpPr>
            <a:spLocks noEditPoints="1"/>
          </p:cNvSpPr>
          <p:nvPr/>
        </p:nvSpPr>
        <p:spPr bwMode="auto">
          <a:xfrm rot="19726136">
            <a:off x="6275971" y="2618678"/>
            <a:ext cx="261429" cy="373118"/>
          </a:xfrm>
          <a:custGeom>
            <a:avLst/>
            <a:gdLst>
              <a:gd name="T0" fmla="*/ 226 w 492"/>
              <a:gd name="T1" fmla="*/ 657 h 717"/>
              <a:gd name="T2" fmla="*/ 213 w 492"/>
              <a:gd name="T3" fmla="*/ 595 h 717"/>
              <a:gd name="T4" fmla="*/ 179 w 492"/>
              <a:gd name="T5" fmla="*/ 433 h 717"/>
              <a:gd name="T6" fmla="*/ 171 w 492"/>
              <a:gd name="T7" fmla="*/ 424 h 717"/>
              <a:gd name="T8" fmla="*/ 17 w 492"/>
              <a:gd name="T9" fmla="*/ 259 h 717"/>
              <a:gd name="T10" fmla="*/ 80 w 492"/>
              <a:gd name="T11" fmla="*/ 66 h 717"/>
              <a:gd name="T12" fmla="*/ 257 w 492"/>
              <a:gd name="T13" fmla="*/ 5 h 717"/>
              <a:gd name="T14" fmla="*/ 442 w 492"/>
              <a:gd name="T15" fmla="*/ 120 h 717"/>
              <a:gd name="T16" fmla="*/ 389 w 492"/>
              <a:gd name="T17" fmla="*/ 381 h 717"/>
              <a:gd name="T18" fmla="*/ 309 w 492"/>
              <a:gd name="T19" fmla="*/ 424 h 717"/>
              <a:gd name="T20" fmla="*/ 301 w 492"/>
              <a:gd name="T21" fmla="*/ 433 h 717"/>
              <a:gd name="T22" fmla="*/ 254 w 492"/>
              <a:gd name="T23" fmla="*/ 653 h 717"/>
              <a:gd name="T24" fmla="*/ 254 w 492"/>
              <a:gd name="T25" fmla="*/ 657 h 717"/>
              <a:gd name="T26" fmla="*/ 241 w 492"/>
              <a:gd name="T27" fmla="*/ 717 h 717"/>
              <a:gd name="T28" fmla="*/ 239 w 492"/>
              <a:gd name="T29" fmla="*/ 717 h 717"/>
              <a:gd name="T30" fmla="*/ 226 w 492"/>
              <a:gd name="T31" fmla="*/ 657 h 717"/>
              <a:gd name="T32" fmla="*/ 241 w 492"/>
              <a:gd name="T33" fmla="*/ 109 h 717"/>
              <a:gd name="T34" fmla="*/ 193 w 492"/>
              <a:gd name="T35" fmla="*/ 120 h 717"/>
              <a:gd name="T36" fmla="*/ 163 w 492"/>
              <a:gd name="T37" fmla="*/ 266 h 717"/>
              <a:gd name="T38" fmla="*/ 307 w 492"/>
              <a:gd name="T39" fmla="*/ 277 h 717"/>
              <a:gd name="T40" fmla="*/ 326 w 492"/>
              <a:gd name="T41" fmla="*/ 152 h 717"/>
              <a:gd name="T42" fmla="*/ 241 w 492"/>
              <a:gd name="T43" fmla="*/ 109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492" h="717">
                <a:moveTo>
                  <a:pt x="226" y="657"/>
                </a:moveTo>
                <a:cubicBezTo>
                  <a:pt x="223" y="636"/>
                  <a:pt x="217" y="616"/>
                  <a:pt x="213" y="595"/>
                </a:cubicBezTo>
                <a:cubicBezTo>
                  <a:pt x="202" y="541"/>
                  <a:pt x="190" y="487"/>
                  <a:pt x="179" y="433"/>
                </a:cubicBezTo>
                <a:cubicBezTo>
                  <a:pt x="178" y="428"/>
                  <a:pt x="175" y="426"/>
                  <a:pt x="171" y="424"/>
                </a:cubicBezTo>
                <a:cubicBezTo>
                  <a:pt x="89" y="398"/>
                  <a:pt x="35" y="343"/>
                  <a:pt x="17" y="259"/>
                </a:cubicBezTo>
                <a:cubicBezTo>
                  <a:pt x="0" y="183"/>
                  <a:pt x="24" y="118"/>
                  <a:pt x="80" y="66"/>
                </a:cubicBezTo>
                <a:cubicBezTo>
                  <a:pt x="129" y="19"/>
                  <a:pt x="190" y="0"/>
                  <a:pt x="257" y="5"/>
                </a:cubicBezTo>
                <a:cubicBezTo>
                  <a:pt x="339" y="11"/>
                  <a:pt x="402" y="49"/>
                  <a:pt x="442" y="120"/>
                </a:cubicBezTo>
                <a:cubicBezTo>
                  <a:pt x="492" y="208"/>
                  <a:pt x="469" y="317"/>
                  <a:pt x="389" y="381"/>
                </a:cubicBezTo>
                <a:cubicBezTo>
                  <a:pt x="365" y="401"/>
                  <a:pt x="338" y="415"/>
                  <a:pt x="309" y="424"/>
                </a:cubicBezTo>
                <a:cubicBezTo>
                  <a:pt x="304" y="426"/>
                  <a:pt x="302" y="428"/>
                  <a:pt x="301" y="433"/>
                </a:cubicBezTo>
                <a:cubicBezTo>
                  <a:pt x="286" y="506"/>
                  <a:pt x="270" y="580"/>
                  <a:pt x="254" y="653"/>
                </a:cubicBezTo>
                <a:cubicBezTo>
                  <a:pt x="254" y="654"/>
                  <a:pt x="254" y="656"/>
                  <a:pt x="254" y="657"/>
                </a:cubicBezTo>
                <a:cubicBezTo>
                  <a:pt x="250" y="677"/>
                  <a:pt x="245" y="697"/>
                  <a:pt x="241" y="717"/>
                </a:cubicBezTo>
                <a:cubicBezTo>
                  <a:pt x="240" y="717"/>
                  <a:pt x="240" y="717"/>
                  <a:pt x="239" y="717"/>
                </a:cubicBezTo>
                <a:cubicBezTo>
                  <a:pt x="235" y="697"/>
                  <a:pt x="230" y="677"/>
                  <a:pt x="226" y="657"/>
                </a:cubicBezTo>
                <a:close/>
                <a:moveTo>
                  <a:pt x="241" y="109"/>
                </a:moveTo>
                <a:cubicBezTo>
                  <a:pt x="223" y="109"/>
                  <a:pt x="209" y="112"/>
                  <a:pt x="193" y="120"/>
                </a:cubicBezTo>
                <a:cubicBezTo>
                  <a:pt x="136" y="148"/>
                  <a:pt x="121" y="220"/>
                  <a:pt x="163" y="266"/>
                </a:cubicBezTo>
                <a:cubicBezTo>
                  <a:pt x="200" y="307"/>
                  <a:pt x="264" y="312"/>
                  <a:pt x="307" y="277"/>
                </a:cubicBezTo>
                <a:cubicBezTo>
                  <a:pt x="346" y="245"/>
                  <a:pt x="354" y="193"/>
                  <a:pt x="326" y="152"/>
                </a:cubicBezTo>
                <a:cubicBezTo>
                  <a:pt x="305" y="123"/>
                  <a:pt x="276" y="110"/>
                  <a:pt x="241" y="109"/>
                </a:cubicBezTo>
                <a:close/>
              </a:path>
            </a:pathLst>
          </a:custGeom>
          <a:solidFill>
            <a:srgbClr val="FDD7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Title 1"/>
          <p:cNvSpPr txBox="1">
            <a:spLocks/>
          </p:cNvSpPr>
          <p:nvPr/>
        </p:nvSpPr>
        <p:spPr>
          <a:xfrm>
            <a:off x="5823831" y="2223105"/>
            <a:ext cx="783916" cy="386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defRPr/>
            </a:pPr>
            <a:r>
              <a:rPr lang="en-US" sz="900" b="1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 </a:t>
            </a:r>
          </a:p>
          <a:p>
            <a:pPr algn="ctr" defTabSz="685800">
              <a:defRPr/>
            </a:pPr>
            <a:r>
              <a:rPr lang="en-US" sz="900" b="1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Onondaga</a:t>
            </a:r>
          </a:p>
        </p:txBody>
      </p:sp>
    </p:spTree>
    <p:extLst>
      <p:ext uri="{BB962C8B-B14F-4D97-AF65-F5344CB8AC3E}">
        <p14:creationId xmlns:p14="http://schemas.microsoft.com/office/powerpoint/2010/main" val="3615099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408566" y="228600"/>
            <a:ext cx="7691724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" sz="36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Components of HMG</a:t>
            </a:r>
            <a:endParaRPr sz="36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t="20000" r="4098"/>
          <a:stretch/>
        </p:blipFill>
        <p:spPr>
          <a:xfrm>
            <a:off x="6477000" y="838200"/>
            <a:ext cx="5410200" cy="5321390"/>
          </a:xfrm>
          <a:prstGeom prst="rect">
            <a:avLst/>
          </a:prstGeom>
        </p:spPr>
      </p:pic>
      <p:sp>
        <p:nvSpPr>
          <p:cNvPr id="104" name="Google Shape;104;p14"/>
          <p:cNvSpPr txBox="1">
            <a:spLocks noGrp="1"/>
          </p:cNvSpPr>
          <p:nvPr>
            <p:ph type="body" idx="4294967295"/>
          </p:nvPr>
        </p:nvSpPr>
        <p:spPr>
          <a:xfrm>
            <a:off x="408566" y="990600"/>
            <a:ext cx="5839834" cy="529530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HMG has four essential, coordinated components that drive its operation: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b="1" dirty="0">
                <a:solidFill>
                  <a:srgbClr val="86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 Health Provider Outreach </a:t>
            </a:r>
            <a:r>
              <a:rPr lang="en-US" sz="20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You!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b="1" dirty="0">
                <a:solidFill>
                  <a:srgbClr val="E05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Access Point </a:t>
            </a:r>
            <a:r>
              <a:rPr lang="en-US" sz="20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- 2-1-1 community resource and referral hotline.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b="1" dirty="0">
                <a:solidFill>
                  <a:srgbClr val="009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&amp; Community Outreach </a:t>
            </a:r>
            <a:r>
              <a:rPr lang="en-US" sz="20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Increasing awareness and understanding of healthy early childhood development. 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Blip>
                <a:blip r:embed="rId4"/>
              </a:buBlip>
            </a:pPr>
            <a:r>
              <a:rPr lang="en-US" sz="2000" b="1" dirty="0">
                <a:solidFill>
                  <a:srgbClr val="3CB4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Collection </a:t>
            </a:r>
            <a:r>
              <a:rPr lang="en-US" sz="200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Identifying our community’s needs and advocating for additional services and increased funding. 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6774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918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8" t="369" r="12726" b="18314"/>
          <a:stretch/>
        </p:blipFill>
        <p:spPr>
          <a:xfrm>
            <a:off x="0" y="0"/>
            <a:ext cx="12192000" cy="6755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5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Left Arrow 8"/>
          <p:cNvSpPr/>
          <p:nvPr/>
        </p:nvSpPr>
        <p:spPr>
          <a:xfrm rot="19057918">
            <a:off x="9694566" y="1202548"/>
            <a:ext cx="609600" cy="533400"/>
          </a:xfrm>
          <a:prstGeom prst="leftArrow">
            <a:avLst/>
          </a:prstGeom>
          <a:solidFill>
            <a:srgbClr val="3CB4E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74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4;p14"/>
          <p:cNvSpPr txBox="1">
            <a:spLocks/>
          </p:cNvSpPr>
          <p:nvPr/>
        </p:nvSpPr>
        <p:spPr>
          <a:xfrm>
            <a:off x="432883" y="1676400"/>
            <a:ext cx="6044117" cy="43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healthcare providers plan and implement a successful developmental screening and follow-up program.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Providers may choose to direct their patients, prior to a well child visit, to be screened on the HMG website using a practice specific, HIPPA compliant platform. 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handouts of age specific activities that help families encourage skill development.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families engage and follow-up with Early Intervention and Special Education programs.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Font typeface="Lato"/>
              <a:buNone/>
            </a:pPr>
            <a:endParaRPr lang="en-US" sz="2000" kern="0" dirty="0">
              <a:solidFill>
                <a:srgbClr val="6774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432882" y="228600"/>
            <a:ext cx="6348917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4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HMG Do for Primary Care Offices?</a:t>
            </a:r>
            <a:endParaRPr sz="4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r="18519"/>
          <a:stretch/>
        </p:blipFill>
        <p:spPr>
          <a:xfrm>
            <a:off x="6934200" y="0"/>
            <a:ext cx="52578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6934200" y="2787074"/>
            <a:ext cx="0" cy="1283853"/>
          </a:xfrm>
          <a:prstGeom prst="line">
            <a:avLst/>
          </a:prstGeom>
          <a:ln w="76200">
            <a:solidFill>
              <a:srgbClr val="E059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" r="1591"/>
          <a:stretch/>
        </p:blipFill>
        <p:spPr>
          <a:xfrm>
            <a:off x="444830" y="268877"/>
            <a:ext cx="5434740" cy="6320246"/>
          </a:xfrm>
          <a:prstGeom prst="rect">
            <a:avLst/>
          </a:prstGeom>
          <a:ln w="38100" cap="sq">
            <a:solidFill>
              <a:srgbClr val="E0592A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B6C5486D-E7DD-4A6B-BDB8-3DAB8170E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1659" r="734" b="2323"/>
          <a:stretch/>
        </p:blipFill>
        <p:spPr>
          <a:xfrm>
            <a:off x="6312433" y="268877"/>
            <a:ext cx="5130416" cy="640354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073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4;p14"/>
          <p:cNvSpPr txBox="1">
            <a:spLocks/>
          </p:cNvSpPr>
          <p:nvPr/>
        </p:nvSpPr>
        <p:spPr>
          <a:xfrm>
            <a:off x="432883" y="1524000"/>
            <a:ext cx="10567205" cy="4590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285750" lvl="0" indent="-285750">
              <a:spcBef>
                <a:spcPts val="1200"/>
              </a:spcBef>
              <a:spcAft>
                <a:spcPts val="600"/>
              </a:spcAft>
              <a:buClr>
                <a:srgbClr val="3CB4E5"/>
              </a:buClr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1-in-4 children are at risk for developmental delays.</a:t>
            </a:r>
            <a:b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(Birth to Five: Watch Me Thrive, HHS, 2014)</a:t>
            </a:r>
          </a:p>
          <a:p>
            <a:pPr marL="285750" lvl="0" indent="-285750">
              <a:spcBef>
                <a:spcPts val="1200"/>
              </a:spcBef>
              <a:spcAft>
                <a:spcPts val="600"/>
              </a:spcAft>
              <a:buClr>
                <a:srgbClr val="3CB4E5"/>
              </a:buClr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early childhood screening is critical in identifying delays and intervening at the most opportune period. HMG endorses the Ages and Stages Questionnaire, a standardized screening tool that is easy for parents to complete.</a:t>
            </a:r>
          </a:p>
          <a:p>
            <a:pPr marL="285750" lvl="0" indent="-285750">
              <a:spcBef>
                <a:spcPts val="1200"/>
              </a:spcBef>
              <a:spcAft>
                <a:spcPts val="600"/>
              </a:spcAft>
              <a:buClr>
                <a:srgbClr val="3CB4E5"/>
              </a:buClr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AAP recommends developmental screenings at 9 months, 18 months, and 24 or 30 months.</a:t>
            </a:r>
          </a:p>
          <a:p>
            <a:pPr marL="285750" lvl="0" indent="-285750">
              <a:spcBef>
                <a:spcPts val="1200"/>
              </a:spcBef>
              <a:spcAft>
                <a:spcPts val="600"/>
              </a:spcAft>
              <a:buClr>
                <a:srgbClr val="3CB4E5"/>
              </a:buClr>
              <a:buBlip>
                <a:blip r:embed="rId3"/>
              </a:buBlip>
            </a:pPr>
            <a:r>
              <a:rPr lang="en-US" sz="18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State ranks second-to-last in the percentage of children receiving developmental screenings, with only 17.5% of children having a formal developmental screening before entering school. </a:t>
            </a:r>
            <a:r>
              <a:rPr lang="en-US" sz="1800" i="1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(JAMA Pediatrics, 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CB4E5"/>
              </a:buClr>
              <a:buSzPts val="2400"/>
              <a:buFont typeface="Lato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677480"/>
              </a:solidFill>
              <a:effectLst/>
              <a:uLnTx/>
              <a:uFillTx/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4294967295"/>
          </p:nvPr>
        </p:nvSpPr>
        <p:spPr>
          <a:xfrm>
            <a:off x="432882" y="228600"/>
            <a:ext cx="11454318" cy="104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lnSpc>
                <a:spcPct val="95000"/>
              </a:lnSpc>
              <a:spcBef>
                <a:spcPts val="800"/>
              </a:spcBef>
              <a:buNone/>
            </a:pPr>
            <a:r>
              <a:rPr lang="en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Should Primary Care Offices</a:t>
            </a:r>
            <a:br>
              <a:rPr lang="en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Developmental Screenings?</a:t>
            </a:r>
            <a:endParaRPr sz="3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8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4173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9" b="10404"/>
          <a:stretch/>
        </p:blipFill>
        <p:spPr>
          <a:xfrm>
            <a:off x="365552" y="1066800"/>
            <a:ext cx="6114282" cy="4800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5" r="31119"/>
          <a:stretch/>
        </p:blipFill>
        <p:spPr>
          <a:xfrm>
            <a:off x="6934200" y="0"/>
            <a:ext cx="5257800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934200" y="2787074"/>
            <a:ext cx="0" cy="1283853"/>
          </a:xfrm>
          <a:prstGeom prst="line">
            <a:avLst/>
          </a:prstGeom>
          <a:ln w="76200">
            <a:solidFill>
              <a:srgbClr val="3CB4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0" y="6755200"/>
            <a:ext cx="12192016" cy="102800"/>
            <a:chOff x="0" y="6755100"/>
            <a:chExt cx="12192016" cy="102800"/>
          </a:xfrm>
        </p:grpSpPr>
        <p:sp>
          <p:nvSpPr>
            <p:cNvPr id="17" name="Google Shape;73;p10"/>
            <p:cNvSpPr/>
            <p:nvPr/>
          </p:nvSpPr>
          <p:spPr>
            <a:xfrm>
              <a:off x="9808488" y="6755100"/>
              <a:ext cx="1191600" cy="102800"/>
            </a:xfrm>
            <a:prstGeom prst="rect">
              <a:avLst/>
            </a:prstGeom>
            <a:solidFill>
              <a:srgbClr val="FDD7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8" name="Google Shape;74;p10"/>
            <p:cNvSpPr/>
            <p:nvPr/>
          </p:nvSpPr>
          <p:spPr>
            <a:xfrm>
              <a:off x="11000416" y="6755100"/>
              <a:ext cx="1191600" cy="102800"/>
            </a:xfrm>
            <a:prstGeom prst="rect">
              <a:avLst/>
            </a:prstGeom>
            <a:solidFill>
              <a:srgbClr val="E059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9" name="Google Shape;75;p10"/>
            <p:cNvSpPr/>
            <p:nvPr/>
          </p:nvSpPr>
          <p:spPr>
            <a:xfrm>
              <a:off x="0" y="6755100"/>
              <a:ext cx="1191600" cy="102800"/>
            </a:xfrm>
            <a:prstGeom prst="rect">
              <a:avLst/>
            </a:prstGeom>
            <a:solidFill>
              <a:srgbClr val="8633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Google Shape;76;p10"/>
            <p:cNvSpPr/>
            <p:nvPr/>
          </p:nvSpPr>
          <p:spPr>
            <a:xfrm>
              <a:off x="1191613" y="6755100"/>
              <a:ext cx="8616800" cy="102800"/>
            </a:xfrm>
            <a:prstGeom prst="rect">
              <a:avLst/>
            </a:prstGeom>
            <a:solidFill>
              <a:srgbClr val="3CB4E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67748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21" name="Google Shape;103;p14"/>
          <p:cNvSpPr txBox="1">
            <a:spLocks/>
          </p:cNvSpPr>
          <p:nvPr/>
        </p:nvSpPr>
        <p:spPr>
          <a:xfrm>
            <a:off x="365553" y="152400"/>
            <a:ext cx="6114281" cy="10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3CB4E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to Refer to HMG</a:t>
            </a:r>
          </a:p>
        </p:txBody>
      </p:sp>
      <p:sp>
        <p:nvSpPr>
          <p:cNvPr id="23" name="Google Shape;104;p14"/>
          <p:cNvSpPr txBox="1">
            <a:spLocks/>
          </p:cNvSpPr>
          <p:nvPr/>
        </p:nvSpPr>
        <p:spPr>
          <a:xfrm>
            <a:off x="432883" y="5925008"/>
            <a:ext cx="6044117" cy="323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Lato"/>
              <a:buChar char="▷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●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make a referral, please contact Pediatric Resource Specialist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Kerrie Wenham at </a:t>
            </a:r>
            <a:r>
              <a:rPr lang="en-US" sz="1400" b="1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(315) 944-2054 </a:t>
            </a:r>
            <a:r>
              <a:rPr lang="en-US" sz="14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1400" b="1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kwenham@hmgonondaga.org</a:t>
            </a:r>
            <a:r>
              <a:rPr lang="en-US" sz="1400" kern="0" dirty="0">
                <a:solidFill>
                  <a:srgbClr val="6774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7997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tonio template">
  <a:themeElements>
    <a:clrScheme name="Custom 3">
      <a:dk1>
        <a:srgbClr val="677480"/>
      </a:dk1>
      <a:lt1>
        <a:srgbClr val="FFFFFF"/>
      </a:lt1>
      <a:dk2>
        <a:srgbClr val="2185C5"/>
      </a:dk2>
      <a:lt2>
        <a:srgbClr val="00945E"/>
      </a:lt2>
      <a:accent1>
        <a:srgbClr val="3CB4E5"/>
      </a:accent1>
      <a:accent2>
        <a:srgbClr val="863399"/>
      </a:accent2>
      <a:accent3>
        <a:srgbClr val="E0592A"/>
      </a:accent3>
      <a:accent4>
        <a:srgbClr val="FDD756"/>
      </a:accent4>
      <a:accent5>
        <a:srgbClr val="00945E"/>
      </a:accent5>
      <a:accent6>
        <a:srgbClr val="3CB4E5"/>
      </a:accent6>
      <a:hlink>
        <a:srgbClr val="2185C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33433</TotalTime>
  <Words>743</Words>
  <Application>Microsoft Office PowerPoint</Application>
  <PresentationFormat>Widescreen</PresentationFormat>
  <Paragraphs>96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Candara</vt:lpstr>
      <vt:lpstr>Lato</vt:lpstr>
      <vt:lpstr>Raleway</vt:lpstr>
      <vt:lpstr>Raleway Thin</vt:lpstr>
      <vt:lpstr>Office Theme</vt:lpstr>
      <vt:lpstr>Antonio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Children’s Optimal Healthy Development</dc:title>
  <dc:creator>Laurie Black</dc:creator>
  <cp:lastModifiedBy>Summer Merrick</cp:lastModifiedBy>
  <cp:revision>73</cp:revision>
  <dcterms:created xsi:type="dcterms:W3CDTF">2019-12-03T22:49:01Z</dcterms:created>
  <dcterms:modified xsi:type="dcterms:W3CDTF">2021-11-09T17:39:06Z</dcterms:modified>
</cp:coreProperties>
</file>