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Lst>
  <p:notesMasterIdLst>
    <p:notesMasterId r:id="rId16"/>
  </p:notesMasterIdLst>
  <p:sldIdLst>
    <p:sldId id="291" r:id="rId3"/>
    <p:sldId id="292" r:id="rId4"/>
    <p:sldId id="293" r:id="rId5"/>
    <p:sldId id="288" r:id="rId6"/>
    <p:sldId id="261" r:id="rId7"/>
    <p:sldId id="289" r:id="rId8"/>
    <p:sldId id="265" r:id="rId9"/>
    <p:sldId id="284" r:id="rId10"/>
    <p:sldId id="285" r:id="rId11"/>
    <p:sldId id="290" r:id="rId12"/>
    <p:sldId id="286" r:id="rId13"/>
    <p:sldId id="287" r:id="rId14"/>
    <p:sldId id="294"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Segoe UI Historic" panose="020B0502040204020203" pitchFamily="34" charset="0"/>
      <p:regular r:id="rId21"/>
    </p:embeddedFont>
    <p:embeddedFont>
      <p:font typeface="Candara" panose="020E0502030303020204" pitchFamily="34" charset="0"/>
      <p:regular r:id="rId22"/>
      <p:bold r:id="rId23"/>
      <p:italic r:id="rId24"/>
      <p:boldItalic r:id="rId25"/>
    </p:embeddedFont>
    <p:embeddedFont>
      <p:font typeface="Comic Sans MS" panose="030F0702030302020204" pitchFamily="66" charset="0"/>
      <p:regular r:id="rId26"/>
      <p:bold r:id="rId27"/>
      <p:italic r:id="rId28"/>
      <p:boldItalic r:id="rId29"/>
    </p:embeddedFont>
    <p:embeddedFont>
      <p:font typeface="Gill Sans MT" panose="020B0502020104020203" pitchFamily="34" charset="0"/>
      <p:regular r:id="rId30"/>
      <p:bold r:id="rId31"/>
      <p:italic r:id="rId32"/>
      <p:boldItalic r:id="rId33"/>
    </p:embeddedFont>
    <p:embeddedFont>
      <p:font typeface="Raleway Thin" panose="020B0604020202020204" charset="0"/>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84329B"/>
    <a:srgbClr val="AC4EC6"/>
    <a:srgbClr val="FCD757"/>
    <a:srgbClr val="41B6E6"/>
    <a:srgbClr val="00965E"/>
    <a:srgbClr val="580058"/>
    <a:srgbClr val="FFCC00"/>
    <a:srgbClr val="DC582A"/>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B0E902-BBA6-4B89-A066-D7D0582FF8E0}">
  <a:tblStyle styleId="{A7B0E902-BBA6-4B89-A066-D7D0582FF8E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4" autoAdjust="0"/>
    <p:restoredTop sz="90445" autoAdjust="0"/>
  </p:normalViewPr>
  <p:slideViewPr>
    <p:cSldViewPr snapToGrid="0">
      <p:cViewPr varScale="1">
        <p:scale>
          <a:sx n="91" d="100"/>
          <a:sy n="91" d="100"/>
        </p:scale>
        <p:origin x="4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6150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77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Summer Merrick is the Director of Help Me Grow Onondaga (HMG), an initiative of the Early Childhood Alliance, that works with children ages 0-5 their caregivers and the community by teaching them about developmental milestones and screenings and making connections to local community resources. </a:t>
            </a:r>
          </a:p>
          <a:p>
            <a:endParaRPr lang="en-US" dirty="0" smtClean="0"/>
          </a:p>
          <a:p>
            <a:pPr marL="139700" indent="0">
              <a:buNone/>
            </a:pPr>
            <a:r>
              <a:rPr lang="en-US" dirty="0" smtClean="0"/>
              <a:t>Summer has spent the last 14 years working in various aspects of the education field. She has received a Bachelor’s in Special Education and Sociology and a Master’s in Literacy from </a:t>
            </a:r>
            <a:r>
              <a:rPr lang="en-US" dirty="0" err="1" smtClean="0"/>
              <a:t>LeMoyne</a:t>
            </a:r>
            <a:r>
              <a:rPr lang="en-US" dirty="0" smtClean="0"/>
              <a:t> College. After graduating from college Summer, worked with two community action agencies as an Early Head Start Home Visitor for eight years. Prior to Summer working at HMG, she worked for 4 years as a Family Support Specialist at Frazer and </a:t>
            </a:r>
            <a:r>
              <a:rPr lang="en-US" dirty="0" err="1" smtClean="0"/>
              <a:t>Dr</a:t>
            </a:r>
            <a:r>
              <a:rPr lang="en-US" dirty="0" smtClean="0"/>
              <a:t> King Elementary in the Syracuse City School District. Through the past year with Help Me Grow, Summer has partner with WIC, the Department of Social Services, Syracuse Community Connections, Catholic Charities, and the local libraries to bring developmental screening events to the public through Books, Balls, and Blocks event. </a:t>
            </a:r>
          </a:p>
          <a:p>
            <a:endParaRPr lang="en-US" dirty="0"/>
          </a:p>
        </p:txBody>
      </p:sp>
    </p:spTree>
    <p:extLst>
      <p:ext uri="{BB962C8B-B14F-4D97-AF65-F5344CB8AC3E}">
        <p14:creationId xmlns:p14="http://schemas.microsoft.com/office/powerpoint/2010/main" val="12378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6198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590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468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310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9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031" y="822960"/>
            <a:ext cx="7886700" cy="368898"/>
          </a:xfrm>
        </p:spPr>
        <p:txBody>
          <a:bodyPr anchor="t">
            <a:normAutofit/>
          </a:bodyPr>
          <a:lstStyle>
            <a:lvl1pPr>
              <a:defRPr sz="2100" b="1" i="0">
                <a:solidFill>
                  <a:srgbClr val="E19D39"/>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03200" cy="51435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 name="TextBox 12"/>
          <p:cNvSpPr txBox="1"/>
          <p:nvPr userDrawn="1"/>
        </p:nvSpPr>
        <p:spPr>
          <a:xfrm>
            <a:off x="632532" y="4856441"/>
            <a:ext cx="2397526" cy="184666"/>
          </a:xfrm>
          <a:prstGeom prst="rect">
            <a:avLst/>
          </a:prstGeom>
          <a:noFill/>
        </p:spPr>
        <p:txBody>
          <a:bodyPr wrap="square" rtlCol="0" anchor="b">
            <a:spAutoFit/>
          </a:bodyPr>
          <a:lstStyle/>
          <a:p>
            <a:pPr algn="l"/>
            <a:r>
              <a:rPr lang="en-US" sz="600" b="0" i="0" kern="1000" spc="75" baseline="0" dirty="0">
                <a:solidFill>
                  <a:srgbClr val="E19D39"/>
                </a:solidFill>
                <a:latin typeface="+mj-lt"/>
                <a:ea typeface="Lato" charset="0"/>
                <a:cs typeface="Lato" charset="0"/>
              </a:rPr>
              <a:t>HELPMEGROWNATIONAL.ORG</a:t>
            </a:r>
          </a:p>
        </p:txBody>
      </p:sp>
      <p:sp>
        <p:nvSpPr>
          <p:cNvPr id="10" name="Oval 9"/>
          <p:cNvSpPr/>
          <p:nvPr userDrawn="1"/>
        </p:nvSpPr>
        <p:spPr>
          <a:xfrm>
            <a:off x="8574659" y="263928"/>
            <a:ext cx="342900" cy="3429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Slide Number Placeholder 5"/>
          <p:cNvSpPr>
            <a:spLocks noGrp="1"/>
          </p:cNvSpPr>
          <p:nvPr>
            <p:ph type="sldNum" sz="quarter" idx="12"/>
          </p:nvPr>
        </p:nvSpPr>
        <p:spPr>
          <a:xfrm>
            <a:off x="8613648" y="298456"/>
            <a:ext cx="264923" cy="273844"/>
          </a:xfrm>
          <a:noFill/>
        </p:spPr>
        <p:txBody>
          <a:bodyPr/>
          <a:lstStyle>
            <a:lvl1pPr algn="ctr">
              <a:defRPr sz="75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901785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031" y="822960"/>
            <a:ext cx="7886700" cy="368898"/>
          </a:xfrm>
        </p:spPr>
        <p:txBody>
          <a:bodyPr anchor="t">
            <a:normAutofit/>
          </a:bodyPr>
          <a:lstStyle>
            <a:lvl1pPr>
              <a:defRPr sz="2100" b="1" i="0">
                <a:solidFill>
                  <a:srgbClr val="24A1A8"/>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03200" cy="51435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solidFill>
                <a:srgbClr val="24A1A8"/>
              </a:solidFill>
            </a:endParaRPr>
          </a:p>
        </p:txBody>
      </p:sp>
      <p:sp>
        <p:nvSpPr>
          <p:cNvPr id="13" name="TextBox 12"/>
          <p:cNvSpPr txBox="1"/>
          <p:nvPr userDrawn="1"/>
        </p:nvSpPr>
        <p:spPr>
          <a:xfrm>
            <a:off x="632532" y="4856441"/>
            <a:ext cx="2397526" cy="184666"/>
          </a:xfrm>
          <a:prstGeom prst="rect">
            <a:avLst/>
          </a:prstGeom>
          <a:noFill/>
        </p:spPr>
        <p:txBody>
          <a:bodyPr wrap="square" rtlCol="0" anchor="b">
            <a:spAutoFit/>
          </a:bodyPr>
          <a:lstStyle/>
          <a:p>
            <a:pPr algn="l"/>
            <a:r>
              <a:rPr lang="en-US" sz="600" b="0" i="0" kern="1000" spc="75" baseline="0" dirty="0">
                <a:solidFill>
                  <a:srgbClr val="E19D39"/>
                </a:solidFill>
                <a:latin typeface="+mj-lt"/>
                <a:ea typeface="Lato" charset="0"/>
                <a:cs typeface="Lato" charset="0"/>
              </a:rPr>
              <a:t>HELPMEGROWNATIONAL.ORG</a:t>
            </a:r>
          </a:p>
        </p:txBody>
      </p:sp>
      <p:sp>
        <p:nvSpPr>
          <p:cNvPr id="10" name="Oval 9"/>
          <p:cNvSpPr/>
          <p:nvPr userDrawn="1"/>
        </p:nvSpPr>
        <p:spPr>
          <a:xfrm>
            <a:off x="8574659" y="263928"/>
            <a:ext cx="342900" cy="3429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Slide Number Placeholder 5"/>
          <p:cNvSpPr>
            <a:spLocks noGrp="1"/>
          </p:cNvSpPr>
          <p:nvPr>
            <p:ph type="sldNum" sz="quarter" idx="12"/>
          </p:nvPr>
        </p:nvSpPr>
        <p:spPr>
          <a:xfrm>
            <a:off x="8613648" y="298456"/>
            <a:ext cx="264923" cy="273844"/>
          </a:xfrm>
          <a:noFill/>
        </p:spPr>
        <p:txBody>
          <a:bodyPr/>
          <a:lstStyle>
            <a:lvl1pPr algn="ctr">
              <a:defRPr sz="75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5977442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031" y="822960"/>
            <a:ext cx="7886700" cy="368898"/>
          </a:xfrm>
        </p:spPr>
        <p:txBody>
          <a:bodyPr anchor="t">
            <a:normAutofit/>
          </a:bodyPr>
          <a:lstStyle>
            <a:lvl1pPr>
              <a:defRPr sz="2100" b="1" i="0">
                <a:solidFill>
                  <a:srgbClr val="548FD6"/>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03200" cy="51435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solidFill>
                <a:srgbClr val="24A1A8"/>
              </a:solidFill>
            </a:endParaRPr>
          </a:p>
        </p:txBody>
      </p:sp>
      <p:sp>
        <p:nvSpPr>
          <p:cNvPr id="13" name="TextBox 12"/>
          <p:cNvSpPr txBox="1"/>
          <p:nvPr userDrawn="1"/>
        </p:nvSpPr>
        <p:spPr>
          <a:xfrm>
            <a:off x="632532" y="4856441"/>
            <a:ext cx="2397526" cy="184666"/>
          </a:xfrm>
          <a:prstGeom prst="rect">
            <a:avLst/>
          </a:prstGeom>
          <a:noFill/>
        </p:spPr>
        <p:txBody>
          <a:bodyPr wrap="square" rtlCol="0" anchor="b">
            <a:spAutoFit/>
          </a:bodyPr>
          <a:lstStyle/>
          <a:p>
            <a:pPr algn="l"/>
            <a:r>
              <a:rPr lang="en-US" sz="600" b="0" i="0" kern="1000" spc="75" baseline="0" dirty="0">
                <a:solidFill>
                  <a:srgbClr val="E19D39"/>
                </a:solidFill>
                <a:latin typeface="+mj-lt"/>
                <a:ea typeface="Lato" charset="0"/>
                <a:cs typeface="Lato" charset="0"/>
              </a:rPr>
              <a:t>HELPMEGROWNATIONAL.ORG</a:t>
            </a:r>
          </a:p>
        </p:txBody>
      </p:sp>
      <p:sp>
        <p:nvSpPr>
          <p:cNvPr id="10" name="Oval 9"/>
          <p:cNvSpPr/>
          <p:nvPr userDrawn="1"/>
        </p:nvSpPr>
        <p:spPr>
          <a:xfrm>
            <a:off x="8574659" y="263928"/>
            <a:ext cx="342900" cy="3429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Slide Number Placeholder 5"/>
          <p:cNvSpPr>
            <a:spLocks noGrp="1"/>
          </p:cNvSpPr>
          <p:nvPr>
            <p:ph type="sldNum" sz="quarter" idx="12"/>
          </p:nvPr>
        </p:nvSpPr>
        <p:spPr>
          <a:xfrm>
            <a:off x="8613648" y="298456"/>
            <a:ext cx="264923" cy="273844"/>
          </a:xfrm>
          <a:noFill/>
        </p:spPr>
        <p:txBody>
          <a:bodyPr/>
          <a:lstStyle>
            <a:lvl1pPr algn="ctr">
              <a:defRPr sz="75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9175099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031" y="822960"/>
            <a:ext cx="7886700" cy="368898"/>
          </a:xfrm>
        </p:spPr>
        <p:txBody>
          <a:bodyPr anchor="t">
            <a:normAutofit/>
          </a:bodyPr>
          <a:lstStyle>
            <a:lvl1pPr>
              <a:defRPr sz="2100" b="1" i="0">
                <a:solidFill>
                  <a:srgbClr val="1D375A"/>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03200" cy="51435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solidFill>
                <a:srgbClr val="24A1A8"/>
              </a:solidFill>
            </a:endParaRPr>
          </a:p>
        </p:txBody>
      </p:sp>
      <p:sp>
        <p:nvSpPr>
          <p:cNvPr id="13" name="TextBox 12"/>
          <p:cNvSpPr txBox="1"/>
          <p:nvPr userDrawn="1"/>
        </p:nvSpPr>
        <p:spPr>
          <a:xfrm>
            <a:off x="632532" y="4856441"/>
            <a:ext cx="2397526" cy="184666"/>
          </a:xfrm>
          <a:prstGeom prst="rect">
            <a:avLst/>
          </a:prstGeom>
          <a:noFill/>
        </p:spPr>
        <p:txBody>
          <a:bodyPr wrap="square" rtlCol="0" anchor="b">
            <a:spAutoFit/>
          </a:bodyPr>
          <a:lstStyle/>
          <a:p>
            <a:pPr algn="l"/>
            <a:r>
              <a:rPr lang="en-US" sz="600" b="0" i="0" kern="1000" spc="75" baseline="0" dirty="0">
                <a:solidFill>
                  <a:srgbClr val="E19D39"/>
                </a:solidFill>
                <a:latin typeface="+mj-lt"/>
                <a:ea typeface="Lato" charset="0"/>
                <a:cs typeface="Lato" charset="0"/>
              </a:rPr>
              <a:t>HELPMEGROWNATIONAL.ORG</a:t>
            </a:r>
          </a:p>
        </p:txBody>
      </p:sp>
      <p:sp>
        <p:nvSpPr>
          <p:cNvPr id="10" name="Oval 9"/>
          <p:cNvSpPr/>
          <p:nvPr userDrawn="1"/>
        </p:nvSpPr>
        <p:spPr>
          <a:xfrm>
            <a:off x="8574659" y="263928"/>
            <a:ext cx="342900" cy="3429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Slide Number Placeholder 5"/>
          <p:cNvSpPr>
            <a:spLocks noGrp="1"/>
          </p:cNvSpPr>
          <p:nvPr>
            <p:ph type="sldNum" sz="quarter" idx="12"/>
          </p:nvPr>
        </p:nvSpPr>
        <p:spPr>
          <a:xfrm>
            <a:off x="8613648" y="298456"/>
            <a:ext cx="264923" cy="273844"/>
          </a:xfrm>
          <a:noFill/>
        </p:spPr>
        <p:txBody>
          <a:bodyPr/>
          <a:lstStyle>
            <a:lvl1pPr algn="ctr">
              <a:defRPr sz="75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2957748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4260457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36131390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3364920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379150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4217305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63713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rgbClr val="FCD757"/>
        </a:solidFill>
        <a:effectLst/>
      </p:bgPr>
    </p:bg>
    <p:spTree>
      <p:nvGrpSpPr>
        <p:cNvPr id="1" name="Shape 21"/>
        <p:cNvGrpSpPr/>
        <p:nvPr/>
      </p:nvGrpSpPr>
      <p:grpSpPr>
        <a:xfrm>
          <a:off x="0" y="0"/>
          <a:ext cx="0" cy="0"/>
          <a:chOff x="0" y="0"/>
          <a:chExt cx="0" cy="0"/>
        </a:xfrm>
      </p:grpSpPr>
      <p:sp>
        <p:nvSpPr>
          <p:cNvPr id="32" name="Freeform: Shape 31">
            <a:extLst>
              <a:ext uri="{FF2B5EF4-FFF2-40B4-BE49-F238E27FC236}">
                <a16:creationId xmlns:a16="http://schemas.microsoft.com/office/drawing/2014/main" id="{1FDD1052-E468-430D-9B11-2DB091FA7426}"/>
              </a:ext>
            </a:extLst>
          </p:cNvPr>
          <p:cNvSpPr/>
          <p:nvPr/>
        </p:nvSpPr>
        <p:spPr>
          <a:xfrm>
            <a:off x="390735" y="157562"/>
            <a:ext cx="8566197" cy="4606062"/>
          </a:xfrm>
          <a:custGeom>
            <a:avLst/>
            <a:gdLst>
              <a:gd name="connsiteX0" fmla="*/ 7806741 w 8566197"/>
              <a:gd name="connsiteY0" fmla="*/ 25 h 4606062"/>
              <a:gd name="connsiteX1" fmla="*/ 7930656 w 8566197"/>
              <a:gd name="connsiteY1" fmla="*/ 38535 h 4606062"/>
              <a:gd name="connsiteX2" fmla="*/ 8099024 w 8566197"/>
              <a:gd name="connsiteY2" fmla="*/ 203761 h 4606062"/>
              <a:gd name="connsiteX3" fmla="*/ 8125158 w 8566197"/>
              <a:gd name="connsiteY3" fmla="*/ 254020 h 4606062"/>
              <a:gd name="connsiteX4" fmla="*/ 8228817 w 8566197"/>
              <a:gd name="connsiteY4" fmla="*/ 218714 h 4606062"/>
              <a:gd name="connsiteX5" fmla="*/ 8241383 w 8566197"/>
              <a:gd name="connsiteY5" fmla="*/ 215446 h 4606062"/>
              <a:gd name="connsiteX6" fmla="*/ 8376705 w 8566197"/>
              <a:gd name="connsiteY6" fmla="*/ 197605 h 4606062"/>
              <a:gd name="connsiteX7" fmla="*/ 8449203 w 8566197"/>
              <a:gd name="connsiteY7" fmla="*/ 212683 h 4606062"/>
              <a:gd name="connsiteX8" fmla="*/ 8566181 w 8566197"/>
              <a:gd name="connsiteY8" fmla="*/ 384819 h 4606062"/>
              <a:gd name="connsiteX9" fmla="*/ 8566181 w 8566197"/>
              <a:gd name="connsiteY9" fmla="*/ 405300 h 4606062"/>
              <a:gd name="connsiteX10" fmla="*/ 8520696 w 8566197"/>
              <a:gd name="connsiteY10" fmla="*/ 609351 h 4606062"/>
              <a:gd name="connsiteX11" fmla="*/ 8471820 w 8566197"/>
              <a:gd name="connsiteY11" fmla="*/ 703587 h 4606062"/>
              <a:gd name="connsiteX12" fmla="*/ 8394671 w 8566197"/>
              <a:gd name="connsiteY12" fmla="*/ 786263 h 4606062"/>
              <a:gd name="connsiteX13" fmla="*/ 8519188 w 8566197"/>
              <a:gd name="connsiteY13" fmla="*/ 957395 h 4606062"/>
              <a:gd name="connsiteX14" fmla="*/ 8540674 w 8566197"/>
              <a:gd name="connsiteY14" fmla="*/ 1181047 h 4606062"/>
              <a:gd name="connsiteX15" fmla="*/ 8374695 w 8566197"/>
              <a:gd name="connsiteY15" fmla="*/ 1352806 h 4606062"/>
              <a:gd name="connsiteX16" fmla="*/ 8362529 w 8566197"/>
              <a:gd name="connsiteY16" fmla="*/ 1354427 h 4606062"/>
              <a:gd name="connsiteX17" fmla="*/ 8362529 w 8566197"/>
              <a:gd name="connsiteY17" fmla="*/ 4195130 h 4606062"/>
              <a:gd name="connsiteX18" fmla="*/ 7951597 w 8566197"/>
              <a:gd name="connsiteY18" fmla="*/ 4606062 h 4606062"/>
              <a:gd name="connsiteX19" fmla="*/ 410932 w 8566197"/>
              <a:gd name="connsiteY19" fmla="*/ 4606062 h 4606062"/>
              <a:gd name="connsiteX20" fmla="*/ 0 w 8566197"/>
              <a:gd name="connsiteY20" fmla="*/ 4195130 h 4606062"/>
              <a:gd name="connsiteX21" fmla="*/ 0 w 8566197"/>
              <a:gd name="connsiteY21" fmla="*/ 633247 h 4606062"/>
              <a:gd name="connsiteX22" fmla="*/ 410932 w 8566197"/>
              <a:gd name="connsiteY22" fmla="*/ 222315 h 4606062"/>
              <a:gd name="connsiteX23" fmla="*/ 7554747 w 8566197"/>
              <a:gd name="connsiteY23" fmla="*/ 222315 h 4606062"/>
              <a:gd name="connsiteX24" fmla="*/ 7558810 w 8566197"/>
              <a:gd name="connsiteY24" fmla="*/ 199791 h 4606062"/>
              <a:gd name="connsiteX25" fmla="*/ 7619051 w 8566197"/>
              <a:gd name="connsiteY25" fmla="*/ 91934 h 4606062"/>
              <a:gd name="connsiteX26" fmla="*/ 7806741 w 8566197"/>
              <a:gd name="connsiteY26" fmla="*/ 25 h 46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66197" h="4606062">
                <a:moveTo>
                  <a:pt x="7806741" y="25"/>
                </a:moveTo>
                <a:cubicBezTo>
                  <a:pt x="7849516" y="661"/>
                  <a:pt x="7892551" y="13201"/>
                  <a:pt x="7930656" y="38535"/>
                </a:cubicBezTo>
                <a:cubicBezTo>
                  <a:pt x="7998213" y="80602"/>
                  <a:pt x="8055693" y="137009"/>
                  <a:pt x="8099024" y="203761"/>
                </a:cubicBezTo>
                <a:cubicBezTo>
                  <a:pt x="8108977" y="219839"/>
                  <a:pt x="8117713" y="236638"/>
                  <a:pt x="8125158" y="254020"/>
                </a:cubicBezTo>
                <a:cubicBezTo>
                  <a:pt x="8158437" y="238797"/>
                  <a:pt x="8193166" y="226969"/>
                  <a:pt x="8228817" y="218714"/>
                </a:cubicBezTo>
                <a:lnTo>
                  <a:pt x="8241383" y="215446"/>
                </a:lnTo>
                <a:cubicBezTo>
                  <a:pt x="8285302" y="202566"/>
                  <a:pt x="8330948" y="196548"/>
                  <a:pt x="8376705" y="197605"/>
                </a:cubicBezTo>
                <a:cubicBezTo>
                  <a:pt x="8401547" y="198518"/>
                  <a:pt x="8426056" y="203615"/>
                  <a:pt x="8449203" y="212683"/>
                </a:cubicBezTo>
                <a:cubicBezTo>
                  <a:pt x="8520476" y="239801"/>
                  <a:pt x="8567207" y="308568"/>
                  <a:pt x="8566181" y="384819"/>
                </a:cubicBezTo>
                <a:lnTo>
                  <a:pt x="8566181" y="405300"/>
                </a:lnTo>
                <a:cubicBezTo>
                  <a:pt x="8565016" y="475698"/>
                  <a:pt x="8549540" y="545122"/>
                  <a:pt x="8520696" y="609351"/>
                </a:cubicBezTo>
                <a:cubicBezTo>
                  <a:pt x="8507643" y="642340"/>
                  <a:pt x="8491266" y="673915"/>
                  <a:pt x="8471820" y="703587"/>
                </a:cubicBezTo>
                <a:cubicBezTo>
                  <a:pt x="8450659" y="735070"/>
                  <a:pt x="8424617" y="762979"/>
                  <a:pt x="8394671" y="786263"/>
                </a:cubicBezTo>
                <a:cubicBezTo>
                  <a:pt x="8447523" y="834121"/>
                  <a:pt x="8489914" y="892383"/>
                  <a:pt x="8519188" y="957395"/>
                </a:cubicBezTo>
                <a:cubicBezTo>
                  <a:pt x="8550460" y="1027631"/>
                  <a:pt x="8558001" y="1106142"/>
                  <a:pt x="8540674" y="1181047"/>
                </a:cubicBezTo>
                <a:cubicBezTo>
                  <a:pt x="8522126" y="1264998"/>
                  <a:pt x="8457962" y="1331397"/>
                  <a:pt x="8374695" y="1352806"/>
                </a:cubicBezTo>
                <a:lnTo>
                  <a:pt x="8362529" y="1354427"/>
                </a:lnTo>
                <a:lnTo>
                  <a:pt x="8362529" y="4195130"/>
                </a:lnTo>
                <a:cubicBezTo>
                  <a:pt x="8362529" y="4422081"/>
                  <a:pt x="8178548" y="4606062"/>
                  <a:pt x="7951597" y="4606062"/>
                </a:cubicBezTo>
                <a:lnTo>
                  <a:pt x="410932" y="4606062"/>
                </a:lnTo>
                <a:cubicBezTo>
                  <a:pt x="183981" y="4606062"/>
                  <a:pt x="0" y="4422081"/>
                  <a:pt x="0" y="4195130"/>
                </a:cubicBezTo>
                <a:lnTo>
                  <a:pt x="0" y="633247"/>
                </a:lnTo>
                <a:cubicBezTo>
                  <a:pt x="0" y="406296"/>
                  <a:pt x="183981" y="222315"/>
                  <a:pt x="410932" y="222315"/>
                </a:cubicBezTo>
                <a:lnTo>
                  <a:pt x="7554747" y="222315"/>
                </a:lnTo>
                <a:lnTo>
                  <a:pt x="7558810" y="199791"/>
                </a:lnTo>
                <a:cubicBezTo>
                  <a:pt x="7572697" y="161019"/>
                  <a:pt x="7592968" y="124533"/>
                  <a:pt x="7619051" y="91934"/>
                </a:cubicBezTo>
                <a:cubicBezTo>
                  <a:pt x="7664878" y="30975"/>
                  <a:pt x="7735449" y="-1034"/>
                  <a:pt x="7806741" y="25"/>
                </a:cubicBezTo>
                <a:close/>
              </a:path>
            </a:pathLst>
          </a:custGeom>
          <a:solidFill>
            <a:schemeClr val="bg1"/>
          </a:solidFill>
          <a:ln w="38100" cap="flat">
            <a:solidFill>
              <a:srgbClr val="84329B"/>
            </a:solidFill>
            <a:prstDash val="solid"/>
            <a:miter/>
          </a:ln>
        </p:spPr>
        <p:txBody>
          <a:bodyPr rtlCol="0" anchor="ctr"/>
          <a:lstStyle/>
          <a:p>
            <a:endParaRPr lang="en-US" dirty="0"/>
          </a:p>
        </p:txBody>
      </p:sp>
      <p:grpSp>
        <p:nvGrpSpPr>
          <p:cNvPr id="19" name="Graphic 2">
            <a:extLst>
              <a:ext uri="{FF2B5EF4-FFF2-40B4-BE49-F238E27FC236}">
                <a16:creationId xmlns:a16="http://schemas.microsoft.com/office/drawing/2014/main" id="{3A9575EF-EBEB-4EFC-A7F1-B0F82D2A2EE0}"/>
              </a:ext>
            </a:extLst>
          </p:cNvPr>
          <p:cNvGrpSpPr/>
          <p:nvPr userDrawn="1"/>
        </p:nvGrpSpPr>
        <p:grpSpPr>
          <a:xfrm>
            <a:off x="7734042" y="307912"/>
            <a:ext cx="1073280" cy="1167073"/>
            <a:chOff x="3148022" y="1024194"/>
            <a:chExt cx="2843424" cy="3091908"/>
          </a:xfrm>
        </p:grpSpPr>
        <p:sp>
          <p:nvSpPr>
            <p:cNvPr id="20" name="Freeform: Shape 19">
              <a:extLst>
                <a:ext uri="{FF2B5EF4-FFF2-40B4-BE49-F238E27FC236}">
                  <a16:creationId xmlns:a16="http://schemas.microsoft.com/office/drawing/2014/main" id="{CE19A0B7-CF46-4FA5-BA83-65A279DE0BA7}"/>
                </a:ext>
              </a:extLst>
            </p:cNvPr>
            <p:cNvSpPr/>
            <p:nvPr/>
          </p:nvSpPr>
          <p:spPr>
            <a:xfrm>
              <a:off x="3856100" y="2956393"/>
              <a:ext cx="877055" cy="1159708"/>
            </a:xfrm>
            <a:custGeom>
              <a:avLst/>
              <a:gdLst>
                <a:gd name="connsiteX0" fmla="*/ 0 w 877055"/>
                <a:gd name="connsiteY0" fmla="*/ 657581 h 1159708"/>
                <a:gd name="connsiteX1" fmla="*/ 168878 w 877055"/>
                <a:gd name="connsiteY1" fmla="*/ 240386 h 1159708"/>
                <a:gd name="connsiteX2" fmla="*/ 303657 w 877055"/>
                <a:gd name="connsiteY2" fmla="*/ 146279 h 1159708"/>
                <a:gd name="connsiteX3" fmla="*/ 643319 w 877055"/>
                <a:gd name="connsiteY3" fmla="*/ 3976 h 1159708"/>
                <a:gd name="connsiteX4" fmla="*/ 712470 w 877055"/>
                <a:gd name="connsiteY4" fmla="*/ 1690 h 1159708"/>
                <a:gd name="connsiteX5" fmla="*/ 763143 w 877055"/>
                <a:gd name="connsiteY5" fmla="*/ 30931 h 1159708"/>
                <a:gd name="connsiteX6" fmla="*/ 873728 w 877055"/>
                <a:gd name="connsiteY6" fmla="*/ 318396 h 1159708"/>
                <a:gd name="connsiteX7" fmla="*/ 728853 w 877055"/>
                <a:gd name="connsiteY7" fmla="*/ 836556 h 1159708"/>
                <a:gd name="connsiteX8" fmla="*/ 607124 w 877055"/>
                <a:gd name="connsiteY8" fmla="*/ 997814 h 1159708"/>
                <a:gd name="connsiteX9" fmla="*/ 314516 w 877055"/>
                <a:gd name="connsiteY9" fmla="*/ 1153357 h 1159708"/>
                <a:gd name="connsiteX10" fmla="*/ 220218 w 877055"/>
                <a:gd name="connsiteY10" fmla="*/ 1154596 h 1159708"/>
                <a:gd name="connsiteX11" fmla="*/ 61817 w 877055"/>
                <a:gd name="connsiteY11" fmla="*/ 1013245 h 1159708"/>
                <a:gd name="connsiteX12" fmla="*/ 0 w 877055"/>
                <a:gd name="connsiteY12" fmla="*/ 657581 h 115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7055" h="1159708">
                  <a:moveTo>
                    <a:pt x="0" y="657581"/>
                  </a:moveTo>
                  <a:cubicBezTo>
                    <a:pt x="2477" y="493370"/>
                    <a:pt x="47625" y="351543"/>
                    <a:pt x="168878" y="240386"/>
                  </a:cubicBezTo>
                  <a:cubicBezTo>
                    <a:pt x="209721" y="203541"/>
                    <a:pt x="254996" y="171928"/>
                    <a:pt x="303657" y="146279"/>
                  </a:cubicBezTo>
                  <a:cubicBezTo>
                    <a:pt x="412242" y="87796"/>
                    <a:pt x="520827" y="29122"/>
                    <a:pt x="643319" y="3976"/>
                  </a:cubicBezTo>
                  <a:cubicBezTo>
                    <a:pt x="666108" y="-397"/>
                    <a:pt x="689442" y="-1168"/>
                    <a:pt x="712470" y="1690"/>
                  </a:cubicBezTo>
                  <a:cubicBezTo>
                    <a:pt x="732812" y="3598"/>
                    <a:pt x="751312" y="14275"/>
                    <a:pt x="763143" y="30931"/>
                  </a:cubicBezTo>
                  <a:cubicBezTo>
                    <a:pt x="825981" y="114626"/>
                    <a:pt x="864273" y="214165"/>
                    <a:pt x="873728" y="318396"/>
                  </a:cubicBezTo>
                  <a:cubicBezTo>
                    <a:pt x="892778" y="509944"/>
                    <a:pt x="828104" y="678250"/>
                    <a:pt x="728853" y="836556"/>
                  </a:cubicBezTo>
                  <a:cubicBezTo>
                    <a:pt x="692944" y="893706"/>
                    <a:pt x="655796" y="951427"/>
                    <a:pt x="607124" y="997814"/>
                  </a:cubicBezTo>
                  <a:cubicBezTo>
                    <a:pt x="524828" y="1076205"/>
                    <a:pt x="424625" y="1125068"/>
                    <a:pt x="314516" y="1153357"/>
                  </a:cubicBezTo>
                  <a:cubicBezTo>
                    <a:pt x="283645" y="1161384"/>
                    <a:pt x="251289" y="1161809"/>
                    <a:pt x="220218" y="1154596"/>
                  </a:cubicBezTo>
                  <a:cubicBezTo>
                    <a:pt x="141446" y="1136593"/>
                    <a:pt x="85344" y="1089349"/>
                    <a:pt x="61817" y="1013245"/>
                  </a:cubicBezTo>
                  <a:cubicBezTo>
                    <a:pt x="24945" y="898099"/>
                    <a:pt x="4143" y="778415"/>
                    <a:pt x="0" y="657581"/>
                  </a:cubicBezTo>
                  <a:close/>
                </a:path>
              </a:pathLst>
            </a:custGeom>
            <a:solidFill>
              <a:srgbClr val="3CB4E5"/>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CF0F64F9-9B20-42A7-8005-A6FC897EB7AF}"/>
                </a:ext>
              </a:extLst>
            </p:cNvPr>
            <p:cNvSpPr/>
            <p:nvPr/>
          </p:nvSpPr>
          <p:spPr>
            <a:xfrm>
              <a:off x="4063912" y="1024194"/>
              <a:ext cx="824769" cy="1242860"/>
            </a:xfrm>
            <a:custGeom>
              <a:avLst/>
              <a:gdLst>
                <a:gd name="connsiteX0" fmla="*/ 118 w 824769"/>
                <a:gd name="connsiteY0" fmla="*/ 451513 h 1242860"/>
                <a:gd name="connsiteX1" fmla="*/ 136612 w 824769"/>
                <a:gd name="connsiteY1" fmla="*/ 82420 h 1242860"/>
                <a:gd name="connsiteX2" fmla="*/ 413980 w 824769"/>
                <a:gd name="connsiteY2" fmla="*/ 34795 h 1242860"/>
                <a:gd name="connsiteX3" fmla="*/ 742211 w 824769"/>
                <a:gd name="connsiteY3" fmla="*/ 351215 h 1242860"/>
                <a:gd name="connsiteX4" fmla="*/ 793170 w 824769"/>
                <a:gd name="connsiteY4" fmla="*/ 805462 h 1242860"/>
                <a:gd name="connsiteX5" fmla="*/ 602670 w 824769"/>
                <a:gd name="connsiteY5" fmla="*/ 1179604 h 1242860"/>
                <a:gd name="connsiteX6" fmla="*/ 573333 w 824769"/>
                <a:gd name="connsiteY6" fmla="*/ 1211418 h 1242860"/>
                <a:gd name="connsiteX7" fmla="*/ 465224 w 824769"/>
                <a:gd name="connsiteY7" fmla="*/ 1236373 h 1242860"/>
                <a:gd name="connsiteX8" fmla="*/ 95464 w 824769"/>
                <a:gd name="connsiteY8" fmla="*/ 908809 h 1242860"/>
                <a:gd name="connsiteX9" fmla="*/ 5548 w 824769"/>
                <a:gd name="connsiteY9" fmla="*/ 549907 h 1242860"/>
                <a:gd name="connsiteX10" fmla="*/ 118 w 824769"/>
                <a:gd name="connsiteY10" fmla="*/ 451513 h 124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769" h="1242860">
                  <a:moveTo>
                    <a:pt x="118" y="451513"/>
                  </a:moveTo>
                  <a:cubicBezTo>
                    <a:pt x="118" y="311972"/>
                    <a:pt x="53268" y="190528"/>
                    <a:pt x="136612" y="82420"/>
                  </a:cubicBezTo>
                  <a:cubicBezTo>
                    <a:pt x="201435" y="-5107"/>
                    <a:pt x="323673" y="-26096"/>
                    <a:pt x="413980" y="34795"/>
                  </a:cubicBezTo>
                  <a:cubicBezTo>
                    <a:pt x="542853" y="118805"/>
                    <a:pt x="659344" y="218532"/>
                    <a:pt x="742211" y="351215"/>
                  </a:cubicBezTo>
                  <a:cubicBezTo>
                    <a:pt x="831556" y="494090"/>
                    <a:pt x="848129" y="646966"/>
                    <a:pt x="793170" y="805462"/>
                  </a:cubicBezTo>
                  <a:cubicBezTo>
                    <a:pt x="747069" y="938812"/>
                    <a:pt x="690205" y="1067114"/>
                    <a:pt x="602670" y="1179604"/>
                  </a:cubicBezTo>
                  <a:cubicBezTo>
                    <a:pt x="593647" y="1190882"/>
                    <a:pt x="583844" y="1201513"/>
                    <a:pt x="573333" y="1211418"/>
                  </a:cubicBezTo>
                  <a:cubicBezTo>
                    <a:pt x="545664" y="1240842"/>
                    <a:pt x="502991" y="1250692"/>
                    <a:pt x="465224" y="1236373"/>
                  </a:cubicBezTo>
                  <a:cubicBezTo>
                    <a:pt x="293774" y="1181319"/>
                    <a:pt x="173950" y="1068067"/>
                    <a:pt x="95464" y="908809"/>
                  </a:cubicBezTo>
                  <a:cubicBezTo>
                    <a:pt x="39838" y="795842"/>
                    <a:pt x="14501" y="674779"/>
                    <a:pt x="5548" y="549907"/>
                  </a:cubicBezTo>
                  <a:cubicBezTo>
                    <a:pt x="3262" y="517236"/>
                    <a:pt x="-739" y="484660"/>
                    <a:pt x="118" y="451513"/>
                  </a:cubicBezTo>
                  <a:close/>
                </a:path>
              </a:pathLst>
            </a:custGeom>
            <a:solidFill>
              <a:srgbClr val="FDD756"/>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B0788651-4E45-43E5-BC04-DA4BFD91D05C}"/>
                </a:ext>
              </a:extLst>
            </p:cNvPr>
            <p:cNvSpPr/>
            <p:nvPr/>
          </p:nvSpPr>
          <p:spPr>
            <a:xfrm>
              <a:off x="5008339" y="2830680"/>
              <a:ext cx="938648" cy="1001345"/>
            </a:xfrm>
            <a:custGeom>
              <a:avLst/>
              <a:gdLst>
                <a:gd name="connsiteX0" fmla="*/ 0 w 938648"/>
                <a:gd name="connsiteY0" fmla="*/ 249609 h 1001345"/>
                <a:gd name="connsiteX1" fmla="*/ 16002 w 938648"/>
                <a:gd name="connsiteY1" fmla="*/ 99590 h 1001345"/>
                <a:gd name="connsiteX2" fmla="*/ 108966 w 938648"/>
                <a:gd name="connsiteY2" fmla="*/ 11008 h 1001345"/>
                <a:gd name="connsiteX3" fmla="*/ 620744 w 938648"/>
                <a:gd name="connsiteY3" fmla="*/ 150359 h 1001345"/>
                <a:gd name="connsiteX4" fmla="*/ 893826 w 938648"/>
                <a:gd name="connsiteY4" fmla="*/ 504498 h 1001345"/>
                <a:gd name="connsiteX5" fmla="*/ 924306 w 938648"/>
                <a:gd name="connsiteY5" fmla="*/ 844541 h 1001345"/>
                <a:gd name="connsiteX6" fmla="*/ 772668 w 938648"/>
                <a:gd name="connsiteY6" fmla="*/ 995226 h 1001345"/>
                <a:gd name="connsiteX7" fmla="*/ 658368 w 938648"/>
                <a:gd name="connsiteY7" fmla="*/ 995226 h 1001345"/>
                <a:gd name="connsiteX8" fmla="*/ 324326 w 938648"/>
                <a:gd name="connsiteY8" fmla="*/ 909501 h 1001345"/>
                <a:gd name="connsiteX9" fmla="*/ 22193 w 938648"/>
                <a:gd name="connsiteY9" fmla="*/ 504593 h 1001345"/>
                <a:gd name="connsiteX10" fmla="*/ 0 w 938648"/>
                <a:gd name="connsiteY10" fmla="*/ 249609 h 100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8648" h="1001345">
                  <a:moveTo>
                    <a:pt x="0" y="249609"/>
                  </a:moveTo>
                  <a:cubicBezTo>
                    <a:pt x="2667" y="202556"/>
                    <a:pt x="3810" y="150644"/>
                    <a:pt x="16002" y="99590"/>
                  </a:cubicBezTo>
                  <a:cubicBezTo>
                    <a:pt x="28194" y="48536"/>
                    <a:pt x="56483" y="20723"/>
                    <a:pt x="108966" y="11008"/>
                  </a:cubicBezTo>
                  <a:cubicBezTo>
                    <a:pt x="302609" y="-25092"/>
                    <a:pt x="470916" y="29201"/>
                    <a:pt x="620744" y="150359"/>
                  </a:cubicBezTo>
                  <a:cubicBezTo>
                    <a:pt x="738211" y="245428"/>
                    <a:pt x="831742" y="366722"/>
                    <a:pt x="893826" y="504498"/>
                  </a:cubicBezTo>
                  <a:cubicBezTo>
                    <a:pt x="942404" y="611273"/>
                    <a:pt x="949738" y="728907"/>
                    <a:pt x="924306" y="844541"/>
                  </a:cubicBezTo>
                  <a:cubicBezTo>
                    <a:pt x="906685" y="924741"/>
                    <a:pt x="851345" y="973414"/>
                    <a:pt x="772668" y="995226"/>
                  </a:cubicBezTo>
                  <a:cubicBezTo>
                    <a:pt x="734568" y="1005799"/>
                    <a:pt x="696468" y="1000560"/>
                    <a:pt x="658368" y="995226"/>
                  </a:cubicBezTo>
                  <a:cubicBezTo>
                    <a:pt x="544068" y="979700"/>
                    <a:pt x="430340" y="958841"/>
                    <a:pt x="324326" y="909501"/>
                  </a:cubicBezTo>
                  <a:cubicBezTo>
                    <a:pt x="150781" y="828729"/>
                    <a:pt x="50768" y="693665"/>
                    <a:pt x="22193" y="504593"/>
                  </a:cubicBezTo>
                  <a:cubicBezTo>
                    <a:pt x="10026" y="420081"/>
                    <a:pt x="2617" y="334952"/>
                    <a:pt x="0" y="249609"/>
                  </a:cubicBezTo>
                  <a:close/>
                </a:path>
              </a:pathLst>
            </a:custGeom>
            <a:solidFill>
              <a:srgbClr val="863399"/>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35AD85DB-196A-4345-BA73-358DA6FA6136}"/>
                </a:ext>
              </a:extLst>
            </p:cNvPr>
            <p:cNvSpPr/>
            <p:nvPr/>
          </p:nvSpPr>
          <p:spPr>
            <a:xfrm>
              <a:off x="5063811" y="1550233"/>
              <a:ext cx="927634" cy="948330"/>
            </a:xfrm>
            <a:custGeom>
              <a:avLst/>
              <a:gdLst>
                <a:gd name="connsiteX0" fmla="*/ 927508 w 927634"/>
                <a:gd name="connsiteY0" fmla="*/ 145597 h 948330"/>
                <a:gd name="connsiteX1" fmla="*/ 838068 w 927634"/>
                <a:gd name="connsiteY1" fmla="*/ 530788 h 948330"/>
                <a:gd name="connsiteX2" fmla="*/ 746438 w 927634"/>
                <a:gd name="connsiteY2" fmla="*/ 710524 h 948330"/>
                <a:gd name="connsiteX3" fmla="*/ 370676 w 927634"/>
                <a:gd name="connsiteY3" fmla="*/ 938362 h 948330"/>
                <a:gd name="connsiteX4" fmla="*/ 124074 w 927634"/>
                <a:gd name="connsiteY4" fmla="*/ 933790 h 948330"/>
                <a:gd name="connsiteX5" fmla="*/ 27014 w 927634"/>
                <a:gd name="connsiteY5" fmla="*/ 840064 h 948330"/>
                <a:gd name="connsiteX6" fmla="*/ 304764 w 927634"/>
                <a:gd name="connsiteY6" fmla="*/ 128928 h 948330"/>
                <a:gd name="connsiteX7" fmla="*/ 576798 w 927634"/>
                <a:gd name="connsiteY7" fmla="*/ 34821 h 948330"/>
                <a:gd name="connsiteX8" fmla="*/ 816065 w 927634"/>
                <a:gd name="connsiteY8" fmla="*/ 531 h 948330"/>
                <a:gd name="connsiteX9" fmla="*/ 877883 w 927634"/>
                <a:gd name="connsiteY9" fmla="*/ 13485 h 948330"/>
                <a:gd name="connsiteX10" fmla="*/ 927508 w 927634"/>
                <a:gd name="connsiteY10" fmla="*/ 87780 h 948330"/>
                <a:gd name="connsiteX11" fmla="*/ 927508 w 927634"/>
                <a:gd name="connsiteY11" fmla="*/ 145597 h 94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634" h="948330">
                  <a:moveTo>
                    <a:pt x="927508" y="145597"/>
                  </a:moveTo>
                  <a:cubicBezTo>
                    <a:pt x="928270" y="280947"/>
                    <a:pt x="889980" y="407629"/>
                    <a:pt x="838068" y="530788"/>
                  </a:cubicBezTo>
                  <a:cubicBezTo>
                    <a:pt x="811874" y="592891"/>
                    <a:pt x="784442" y="654613"/>
                    <a:pt x="746438" y="710524"/>
                  </a:cubicBezTo>
                  <a:cubicBezTo>
                    <a:pt x="655950" y="843208"/>
                    <a:pt x="528982" y="916741"/>
                    <a:pt x="370676" y="938362"/>
                  </a:cubicBezTo>
                  <a:cubicBezTo>
                    <a:pt x="288190" y="949697"/>
                    <a:pt x="206275" y="955126"/>
                    <a:pt x="124074" y="933790"/>
                  </a:cubicBezTo>
                  <a:cubicBezTo>
                    <a:pt x="72639" y="920551"/>
                    <a:pt x="41778" y="892833"/>
                    <a:pt x="27014" y="840064"/>
                  </a:cubicBezTo>
                  <a:cubicBezTo>
                    <a:pt x="-46423" y="576603"/>
                    <a:pt x="24633" y="292567"/>
                    <a:pt x="304764" y="128928"/>
                  </a:cubicBezTo>
                  <a:cubicBezTo>
                    <a:pt x="387631" y="80541"/>
                    <a:pt x="483833" y="59491"/>
                    <a:pt x="576798" y="34821"/>
                  </a:cubicBezTo>
                  <a:cubicBezTo>
                    <a:pt x="655188" y="13961"/>
                    <a:pt x="734055" y="-3279"/>
                    <a:pt x="816065" y="531"/>
                  </a:cubicBezTo>
                  <a:cubicBezTo>
                    <a:pt x="837271" y="1192"/>
                    <a:pt x="858195" y="5577"/>
                    <a:pt x="877883" y="13485"/>
                  </a:cubicBezTo>
                  <a:cubicBezTo>
                    <a:pt x="908848" y="24788"/>
                    <a:pt x="928925" y="54846"/>
                    <a:pt x="927508" y="87780"/>
                  </a:cubicBezTo>
                  <a:cubicBezTo>
                    <a:pt x="927794" y="107020"/>
                    <a:pt x="927508" y="126261"/>
                    <a:pt x="927508" y="145597"/>
                  </a:cubicBezTo>
                  <a:close/>
                </a:path>
              </a:pathLst>
            </a:custGeom>
            <a:solidFill>
              <a:srgbClr val="E0592A"/>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09DCEF80-8F3E-4A5D-9351-63761D8A2D1A}"/>
                </a:ext>
              </a:extLst>
            </p:cNvPr>
            <p:cNvSpPr/>
            <p:nvPr/>
          </p:nvSpPr>
          <p:spPr>
            <a:xfrm>
              <a:off x="3148022" y="2163853"/>
              <a:ext cx="1202416" cy="758416"/>
            </a:xfrm>
            <a:custGeom>
              <a:avLst/>
              <a:gdLst>
                <a:gd name="connsiteX0" fmla="*/ 687790 w 1202416"/>
                <a:gd name="connsiteY0" fmla="*/ 758416 h 758416"/>
                <a:gd name="connsiteX1" fmla="*/ 368512 w 1202416"/>
                <a:gd name="connsiteY1" fmla="*/ 662023 h 758416"/>
                <a:gd name="connsiteX2" fmla="*/ 61807 w 1202416"/>
                <a:gd name="connsiteY2" fmla="*/ 417517 h 758416"/>
                <a:gd name="connsiteX3" fmla="*/ 8086 w 1202416"/>
                <a:gd name="connsiteY3" fmla="*/ 335792 h 758416"/>
                <a:gd name="connsiteX4" fmla="*/ 35708 w 1202416"/>
                <a:gd name="connsiteY4" fmla="*/ 233398 h 758416"/>
                <a:gd name="connsiteX5" fmla="*/ 620829 w 1202416"/>
                <a:gd name="connsiteY5" fmla="*/ 3084 h 758416"/>
                <a:gd name="connsiteX6" fmla="*/ 860764 w 1202416"/>
                <a:gd name="connsiteY6" fmla="*/ 41755 h 758416"/>
                <a:gd name="connsiteX7" fmla="*/ 1179280 w 1202416"/>
                <a:gd name="connsiteY7" fmla="*/ 341221 h 758416"/>
                <a:gd name="connsiteX8" fmla="*/ 1165374 w 1202416"/>
                <a:gd name="connsiteY8" fmla="*/ 511052 h 758416"/>
                <a:gd name="connsiteX9" fmla="*/ 687790 w 1202416"/>
                <a:gd name="connsiteY9" fmla="*/ 758416 h 75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416" h="758416">
                  <a:moveTo>
                    <a:pt x="687790" y="758416"/>
                  </a:moveTo>
                  <a:cubicBezTo>
                    <a:pt x="575300" y="752035"/>
                    <a:pt x="466238" y="729079"/>
                    <a:pt x="368512" y="662023"/>
                  </a:cubicBezTo>
                  <a:cubicBezTo>
                    <a:pt x="260213" y="587824"/>
                    <a:pt x="150866" y="515529"/>
                    <a:pt x="61807" y="417517"/>
                  </a:cubicBezTo>
                  <a:cubicBezTo>
                    <a:pt x="39268" y="393619"/>
                    <a:pt x="21087" y="365960"/>
                    <a:pt x="8086" y="335792"/>
                  </a:cubicBezTo>
                  <a:cubicBezTo>
                    <a:pt x="-9250" y="293501"/>
                    <a:pt x="1895" y="262926"/>
                    <a:pt x="35708" y="233398"/>
                  </a:cubicBezTo>
                  <a:cubicBezTo>
                    <a:pt x="203729" y="87380"/>
                    <a:pt x="407374" y="31659"/>
                    <a:pt x="620829" y="3084"/>
                  </a:cubicBezTo>
                  <a:cubicBezTo>
                    <a:pt x="702849" y="-6644"/>
                    <a:pt x="785954" y="6750"/>
                    <a:pt x="860764" y="41755"/>
                  </a:cubicBezTo>
                  <a:cubicBezTo>
                    <a:pt x="1001258" y="104430"/>
                    <a:pt x="1103366" y="209014"/>
                    <a:pt x="1179280" y="341221"/>
                  </a:cubicBezTo>
                  <a:cubicBezTo>
                    <a:pt x="1213856" y="401324"/>
                    <a:pt x="1210046" y="454950"/>
                    <a:pt x="1165374" y="511052"/>
                  </a:cubicBezTo>
                  <a:cubicBezTo>
                    <a:pt x="1043168" y="664976"/>
                    <a:pt x="889148" y="753749"/>
                    <a:pt x="687790" y="758416"/>
                  </a:cubicBezTo>
                  <a:close/>
                </a:path>
              </a:pathLst>
            </a:custGeom>
            <a:solidFill>
              <a:srgbClr val="00945E"/>
            </a:solidFill>
            <a:ln w="9525" cap="flat">
              <a:noFill/>
              <a:prstDash val="solid"/>
              <a:miter/>
            </a:ln>
          </p:spPr>
          <p:txBody>
            <a:bodyPr rtlCol="0" anchor="ctr"/>
            <a:lstStyle/>
            <a:p>
              <a:endParaRPr lang="en-US" dirty="0"/>
            </a:p>
          </p:txBody>
        </p:sp>
      </p:grpSp>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Char char="●"/>
              <a:defRPr/>
            </a:lvl1pPr>
            <a:lvl2pPr marL="914400" lvl="1" indent="-342900">
              <a:spcBef>
                <a:spcPts val="0"/>
              </a:spcBef>
              <a:spcAft>
                <a:spcPts val="0"/>
              </a:spcAft>
              <a:buClr>
                <a:srgbClr val="FFB600"/>
              </a:buClr>
              <a:buSzPts val="1800"/>
              <a:buChar char="○"/>
              <a:defRPr/>
            </a:lvl2pPr>
            <a:lvl3pPr marL="1371600" lvl="2" indent="-342900">
              <a:spcBef>
                <a:spcPts val="0"/>
              </a:spcBef>
              <a:spcAft>
                <a:spcPts val="0"/>
              </a:spcAft>
              <a:buClr>
                <a:srgbClr val="FFB600"/>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dirty="0"/>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84329B"/>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fld id="{00000000-1234-1234-1234-123412341234}" type="slidenum">
              <a:rPr lang="en" smtClean="0"/>
              <a:pPr/>
              <a:t>‹#›</a:t>
            </a:fld>
            <a:endParaRPr lang="e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231480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8636"/>
          <a:stretch/>
        </p:blipFill>
        <p:spPr>
          <a:xfrm>
            <a:off x="789709" y="0"/>
            <a:ext cx="8354291" cy="5143500"/>
          </a:xfrm>
          <a:prstGeom prst="rect">
            <a:avLst/>
          </a:prstGeom>
        </p:spPr>
      </p:pic>
      <p:pic>
        <p:nvPicPr>
          <p:cNvPr id="3" name="Picture 2">
            <a:extLst>
              <a:ext uri="{FF2B5EF4-FFF2-40B4-BE49-F238E27FC236}">
                <a16:creationId xmlns:a16="http://schemas.microsoft.com/office/drawing/2014/main" id="{2FF9844D-DE0A-E94C-B768-DD74B26209AD}"/>
              </a:ext>
            </a:extLst>
          </p:cNvPr>
          <p:cNvPicPr>
            <a:picLocks noChangeAspect="1"/>
          </p:cNvPicPr>
          <p:nvPr userDrawn="1"/>
        </p:nvPicPr>
        <p:blipFill>
          <a:blip r:embed="rId3"/>
          <a:stretch>
            <a:fillRect/>
          </a:stretch>
        </p:blipFill>
        <p:spPr>
          <a:xfrm>
            <a:off x="0" y="-21230"/>
            <a:ext cx="3754581" cy="5164730"/>
          </a:xfrm>
          <a:prstGeom prst="rect">
            <a:avLst/>
          </a:prstGeom>
        </p:spPr>
      </p:pic>
      <p:sp>
        <p:nvSpPr>
          <p:cNvPr id="18" name="Title 1"/>
          <p:cNvSpPr>
            <a:spLocks noGrp="1"/>
          </p:cNvSpPr>
          <p:nvPr>
            <p:ph type="ctrTitle" idx="4294967295"/>
          </p:nvPr>
        </p:nvSpPr>
        <p:spPr>
          <a:xfrm>
            <a:off x="118825" y="1923225"/>
            <a:ext cx="3358026" cy="829010"/>
          </a:xfrm>
        </p:spPr>
        <p:txBody>
          <a:bodyPr anchor="t">
            <a:normAutofit/>
          </a:bodyPr>
          <a:lstStyle>
            <a:lvl1pPr>
              <a:defRPr>
                <a:latin typeface="+mj-lt"/>
              </a:defRPr>
            </a:lvl1pPr>
          </a:lstStyle>
          <a:p>
            <a:r>
              <a:rPr lang="en-US" altLang="zh-CN" sz="3000" b="1" dirty="0">
                <a:solidFill>
                  <a:schemeClr val="bg1"/>
                </a:solidFill>
                <a:latin typeface="Acumin Pro" charset="0"/>
                <a:ea typeface="Acumin Pro" charset="0"/>
                <a:cs typeface="Acumin Pro" charset="0"/>
              </a:rPr>
              <a:t>Cover</a:t>
            </a:r>
            <a:r>
              <a:rPr lang="zh-CN" altLang="en-US" sz="3000" b="1" dirty="0">
                <a:solidFill>
                  <a:schemeClr val="bg1"/>
                </a:solidFill>
                <a:latin typeface="Acumin Pro" charset="0"/>
                <a:ea typeface="Acumin Pro" charset="0"/>
                <a:cs typeface="Acumin Pro" charset="0"/>
              </a:rPr>
              <a:t> </a:t>
            </a:r>
            <a:r>
              <a:rPr lang="en-US" altLang="zh-CN" sz="3000" b="1" dirty="0">
                <a:solidFill>
                  <a:schemeClr val="bg1"/>
                </a:solidFill>
                <a:latin typeface="Acumin Pro" charset="0"/>
                <a:ea typeface="Acumin Pro" charset="0"/>
                <a:cs typeface="Acumin Pro" charset="0"/>
              </a:rPr>
              <a:t>Title</a:t>
            </a:r>
            <a:r>
              <a:rPr lang="zh-CN" altLang="en-US" sz="3000" b="1" dirty="0">
                <a:solidFill>
                  <a:schemeClr val="bg1"/>
                </a:solidFill>
                <a:latin typeface="Acumin Pro" charset="0"/>
                <a:ea typeface="Acumin Pro" charset="0"/>
                <a:cs typeface="Acumin Pro" charset="0"/>
              </a:rPr>
              <a:t> </a:t>
            </a:r>
            <a:r>
              <a:rPr lang="en-US" altLang="zh-CN" sz="3000" b="1" dirty="0">
                <a:solidFill>
                  <a:schemeClr val="bg1"/>
                </a:solidFill>
                <a:latin typeface="Acumin Pro" charset="0"/>
                <a:ea typeface="Acumin Pro" charset="0"/>
                <a:cs typeface="Acumin Pro" charset="0"/>
              </a:rPr>
              <a:t>Placeholder</a:t>
            </a:r>
            <a:endParaRPr lang="en-US" sz="3000" b="1" dirty="0">
              <a:solidFill>
                <a:schemeClr val="bg1"/>
              </a:solidFill>
              <a:latin typeface="Acumin Pro" charset="0"/>
              <a:ea typeface="Acumin Pro" charset="0"/>
              <a:cs typeface="Acumin Pro" charset="0"/>
            </a:endParaRPr>
          </a:p>
        </p:txBody>
      </p:sp>
      <p:sp>
        <p:nvSpPr>
          <p:cNvPr id="19" name="Subtitle 2"/>
          <p:cNvSpPr>
            <a:spLocks noGrp="1"/>
          </p:cNvSpPr>
          <p:nvPr>
            <p:ph type="subTitle" idx="4294967295"/>
          </p:nvPr>
        </p:nvSpPr>
        <p:spPr>
          <a:xfrm>
            <a:off x="563336" y="2914547"/>
            <a:ext cx="3329151" cy="382387"/>
          </a:xfrm>
        </p:spPr>
        <p:txBody>
          <a:bodyPr>
            <a:normAutofit/>
          </a:bodyPr>
          <a:lstStyle>
            <a:lvl1pPr marL="0" indent="0">
              <a:buNone/>
              <a:defRPr/>
            </a:lvl1pPr>
          </a:lstStyle>
          <a:p>
            <a:pPr marL="0" indent="0">
              <a:buNone/>
            </a:pPr>
            <a:r>
              <a:rPr lang="en-US" altLang="zh-CN" sz="1050" dirty="0">
                <a:solidFill>
                  <a:schemeClr val="bg1"/>
                </a:solidFill>
                <a:latin typeface="Acumin Pro" charset="0"/>
                <a:ea typeface="Acumin Pro" charset="0"/>
                <a:cs typeface="Acumin Pro" charset="0"/>
              </a:rPr>
              <a:t>Optional</a:t>
            </a:r>
            <a:r>
              <a:rPr lang="zh-CN" altLang="en-US" sz="1050" dirty="0">
                <a:solidFill>
                  <a:schemeClr val="bg1"/>
                </a:solidFill>
                <a:latin typeface="Acumin Pro" charset="0"/>
                <a:ea typeface="Acumin Pro" charset="0"/>
                <a:cs typeface="Acumin Pro" charset="0"/>
              </a:rPr>
              <a:t> </a:t>
            </a:r>
            <a:r>
              <a:rPr lang="en-US" altLang="zh-CN" sz="1050" dirty="0">
                <a:solidFill>
                  <a:schemeClr val="bg1"/>
                </a:solidFill>
                <a:latin typeface="Acumin Pro" charset="0"/>
                <a:ea typeface="Acumin Pro" charset="0"/>
                <a:cs typeface="Acumin Pro" charset="0"/>
              </a:rPr>
              <a:t>Sub</a:t>
            </a:r>
            <a:r>
              <a:rPr lang="zh-CN" altLang="en-US" sz="1050" dirty="0">
                <a:solidFill>
                  <a:schemeClr val="bg1"/>
                </a:solidFill>
                <a:latin typeface="Acumin Pro" charset="0"/>
                <a:ea typeface="Acumin Pro" charset="0"/>
                <a:cs typeface="Acumin Pro" charset="0"/>
              </a:rPr>
              <a:t> </a:t>
            </a:r>
            <a:r>
              <a:rPr lang="en-US" altLang="zh-CN" sz="1050" dirty="0">
                <a:solidFill>
                  <a:schemeClr val="bg1"/>
                </a:solidFill>
                <a:latin typeface="Acumin Pro" charset="0"/>
                <a:ea typeface="Acumin Pro" charset="0"/>
                <a:cs typeface="Acumin Pro" charset="0"/>
              </a:rPr>
              <a:t>Header</a:t>
            </a:r>
            <a:r>
              <a:rPr lang="zh-CN" altLang="en-US" sz="1050" dirty="0">
                <a:solidFill>
                  <a:schemeClr val="bg1"/>
                </a:solidFill>
                <a:latin typeface="Acumin Pro" charset="0"/>
                <a:ea typeface="Acumin Pro" charset="0"/>
                <a:cs typeface="Acumin Pro" charset="0"/>
              </a:rPr>
              <a:t> </a:t>
            </a:r>
            <a:r>
              <a:rPr lang="en-US" altLang="zh-CN" sz="1050" dirty="0">
                <a:solidFill>
                  <a:schemeClr val="bg1"/>
                </a:solidFill>
                <a:latin typeface="Acumin Pro" charset="0"/>
                <a:ea typeface="Acumin Pro" charset="0"/>
                <a:cs typeface="Acumin Pro" charset="0"/>
              </a:rPr>
              <a:t>Place</a:t>
            </a:r>
            <a:r>
              <a:rPr lang="zh-CN" altLang="en-US" sz="1050" dirty="0">
                <a:solidFill>
                  <a:schemeClr val="bg1"/>
                </a:solidFill>
                <a:latin typeface="Acumin Pro" charset="0"/>
                <a:ea typeface="Acumin Pro" charset="0"/>
                <a:cs typeface="Acumin Pro" charset="0"/>
              </a:rPr>
              <a:t> </a:t>
            </a:r>
            <a:r>
              <a:rPr lang="en-US" altLang="zh-CN" sz="1050" dirty="0">
                <a:solidFill>
                  <a:schemeClr val="bg1"/>
                </a:solidFill>
                <a:latin typeface="Acumin Pro" charset="0"/>
                <a:ea typeface="Acumin Pro" charset="0"/>
                <a:cs typeface="Acumin Pro" charset="0"/>
              </a:rPr>
              <a:t>Holder</a:t>
            </a:r>
            <a:endParaRPr lang="en-US" sz="1050" dirty="0">
              <a:solidFill>
                <a:schemeClr val="bg1"/>
              </a:solidFill>
              <a:latin typeface="Acumin Pro" charset="0"/>
              <a:ea typeface="Acumin Pro" charset="0"/>
              <a:cs typeface="Acumin Pro" charset="0"/>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715" y="288470"/>
            <a:ext cx="2156388" cy="490819"/>
          </a:xfrm>
          <a:prstGeom prst="rect">
            <a:avLst/>
          </a:prstGeom>
        </p:spPr>
      </p:pic>
    </p:spTree>
    <p:extLst>
      <p:ext uri="{BB962C8B-B14F-4D97-AF65-F5344CB8AC3E}">
        <p14:creationId xmlns:p14="http://schemas.microsoft.com/office/powerpoint/2010/main" val="39063652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0785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685800" y="4869180"/>
            <a:ext cx="774452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8574659" y="263928"/>
            <a:ext cx="342900"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Slide Number Placeholder 5"/>
          <p:cNvSpPr>
            <a:spLocks noGrp="1"/>
          </p:cNvSpPr>
          <p:nvPr>
            <p:ph type="sldNum" sz="quarter" idx="12"/>
          </p:nvPr>
        </p:nvSpPr>
        <p:spPr>
          <a:xfrm>
            <a:off x="8613648" y="291599"/>
            <a:ext cx="264923" cy="273844"/>
          </a:xfrm>
          <a:noFill/>
        </p:spPr>
        <p:txBody>
          <a:bodyPr/>
          <a:lstStyle>
            <a:lvl1pPr algn="ctr">
              <a:defRPr sz="750">
                <a:solidFill>
                  <a:srgbClr val="E19D39"/>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2308715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685800" y="4869180"/>
            <a:ext cx="774452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8574659" y="263928"/>
            <a:ext cx="342900"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Slide Number Placeholder 5"/>
          <p:cNvSpPr>
            <a:spLocks noGrp="1"/>
          </p:cNvSpPr>
          <p:nvPr>
            <p:ph type="sldNum" sz="quarter" idx="12"/>
          </p:nvPr>
        </p:nvSpPr>
        <p:spPr>
          <a:xfrm>
            <a:off x="8613648" y="291599"/>
            <a:ext cx="264923" cy="273844"/>
          </a:xfrm>
          <a:noFill/>
        </p:spPr>
        <p:txBody>
          <a:bodyPr/>
          <a:lstStyle>
            <a:lvl1pPr algn="ctr">
              <a:defRPr sz="750">
                <a:solidFill>
                  <a:srgbClr val="548FD6"/>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6022838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685800" y="4869180"/>
            <a:ext cx="774452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8574659" y="263928"/>
            <a:ext cx="342900"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Slide Number Placeholder 5"/>
          <p:cNvSpPr>
            <a:spLocks noGrp="1"/>
          </p:cNvSpPr>
          <p:nvPr>
            <p:ph type="sldNum" sz="quarter" idx="12"/>
          </p:nvPr>
        </p:nvSpPr>
        <p:spPr>
          <a:xfrm>
            <a:off x="8613648" y="291599"/>
            <a:ext cx="264923" cy="273844"/>
          </a:xfrm>
          <a:noFill/>
        </p:spPr>
        <p:txBody>
          <a:bodyPr/>
          <a:lstStyle>
            <a:lvl1pPr algn="ctr">
              <a:defRPr sz="750">
                <a:solidFill>
                  <a:srgbClr val="24A1A8"/>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9381442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685800" y="4869180"/>
            <a:ext cx="774452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8574659" y="263928"/>
            <a:ext cx="342900"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Slide Number Placeholder 5"/>
          <p:cNvSpPr>
            <a:spLocks noGrp="1"/>
          </p:cNvSpPr>
          <p:nvPr>
            <p:ph type="sldNum" sz="quarter" idx="12"/>
          </p:nvPr>
        </p:nvSpPr>
        <p:spPr>
          <a:xfrm>
            <a:off x="8613648" y="291599"/>
            <a:ext cx="264923" cy="273844"/>
          </a:xfrm>
          <a:noFill/>
        </p:spPr>
        <p:txBody>
          <a:bodyPr/>
          <a:lstStyle>
            <a:lvl1pPr algn="ctr">
              <a:defRPr sz="750">
                <a:solidFill>
                  <a:srgbClr val="1D375A"/>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605745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031" y="822960"/>
            <a:ext cx="7886700" cy="368898"/>
          </a:xfrm>
        </p:spPr>
        <p:txBody>
          <a:bodyPr anchor="t">
            <a:normAutofit/>
          </a:bodyPr>
          <a:lstStyle>
            <a:lvl1pPr>
              <a:defRPr sz="2100" b="1" i="0">
                <a:solidFill>
                  <a:srgbClr val="D86036"/>
                </a:solidFill>
                <a:latin typeface="+mj-lt"/>
                <a:ea typeface="Lato" charset="0"/>
                <a:cs typeface="Lato" charset="0"/>
              </a:defRPr>
            </a:lvl1pPr>
          </a:lstStyle>
          <a:p>
            <a:r>
              <a:rPr lang="en-US" dirty="0"/>
              <a:t>Click to edit Master title style</a:t>
            </a:r>
          </a:p>
        </p:txBody>
      </p:sp>
      <p:sp>
        <p:nvSpPr>
          <p:cNvPr id="8" name="Rectangle 7"/>
          <p:cNvSpPr/>
          <p:nvPr userDrawn="1"/>
        </p:nvSpPr>
        <p:spPr>
          <a:xfrm>
            <a:off x="0" y="0"/>
            <a:ext cx="203200" cy="51435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 name="TextBox 12"/>
          <p:cNvSpPr txBox="1"/>
          <p:nvPr userDrawn="1"/>
        </p:nvSpPr>
        <p:spPr>
          <a:xfrm>
            <a:off x="632532" y="4856441"/>
            <a:ext cx="2397526" cy="184666"/>
          </a:xfrm>
          <a:prstGeom prst="rect">
            <a:avLst/>
          </a:prstGeom>
          <a:noFill/>
        </p:spPr>
        <p:txBody>
          <a:bodyPr wrap="square" rtlCol="0" anchor="b">
            <a:spAutoFit/>
          </a:bodyPr>
          <a:lstStyle/>
          <a:p>
            <a:pPr algn="l"/>
            <a:r>
              <a:rPr lang="en-US" sz="600" b="0" i="0" kern="1000" spc="75" baseline="0" dirty="0">
                <a:solidFill>
                  <a:srgbClr val="E19D39"/>
                </a:solidFill>
                <a:latin typeface="+mj-lt"/>
                <a:ea typeface="Lato" charset="0"/>
                <a:cs typeface="Lato" charset="0"/>
              </a:rPr>
              <a:t>HELPMEGROWNATIONAL.ORG</a:t>
            </a:r>
          </a:p>
        </p:txBody>
      </p:sp>
      <p:sp>
        <p:nvSpPr>
          <p:cNvPr id="10" name="Oval 9"/>
          <p:cNvSpPr/>
          <p:nvPr userDrawn="1"/>
        </p:nvSpPr>
        <p:spPr>
          <a:xfrm>
            <a:off x="8574659" y="263928"/>
            <a:ext cx="342900" cy="3429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Slide Number Placeholder 5"/>
          <p:cNvSpPr>
            <a:spLocks noGrp="1"/>
          </p:cNvSpPr>
          <p:nvPr>
            <p:ph type="sldNum" sz="quarter" idx="12"/>
          </p:nvPr>
        </p:nvSpPr>
        <p:spPr>
          <a:xfrm>
            <a:off x="8613648" y="291599"/>
            <a:ext cx="264923" cy="273844"/>
          </a:xfrm>
          <a:noFill/>
        </p:spPr>
        <p:txBody>
          <a:bodyPr/>
          <a:lstStyle>
            <a:lvl1pPr algn="ctr">
              <a:defRPr sz="75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0569545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1pPr>
            <a:lvl2pPr lvl="1">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2pPr>
            <a:lvl3pPr lvl="2">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3pPr>
            <a:lvl4pPr lvl="3">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4pPr>
            <a:lvl5pPr lvl="4">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5pPr>
            <a:lvl6pPr lvl="5">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6pPr>
            <a:lvl7pPr lvl="6">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7pPr>
            <a:lvl8pPr lvl="7">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8pPr>
            <a:lvl9pPr lvl="8">
              <a:spcBef>
                <a:spcPts val="0"/>
              </a:spcBef>
              <a:spcAft>
                <a:spcPts val="0"/>
              </a:spcAft>
              <a:buClr>
                <a:schemeClr val="dk1"/>
              </a:buClr>
              <a:buSzPts val="5800"/>
              <a:buFont typeface="Raleway Thin"/>
              <a:buNone/>
              <a:defRPr sz="5800">
                <a:solidFill>
                  <a:schemeClr val="dk1"/>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accent1"/>
              </a:buClr>
              <a:buSzPts val="1800"/>
              <a:buFont typeface="Raleway Thin"/>
              <a:buChar char="●"/>
              <a:defRPr sz="1800">
                <a:solidFill>
                  <a:schemeClr val="dk2"/>
                </a:solidFill>
                <a:latin typeface="Raleway Thin"/>
                <a:ea typeface="Raleway Thin"/>
                <a:cs typeface="Raleway Thin"/>
                <a:sym typeface="Raleway Thin"/>
              </a:defRPr>
            </a:lvl1pPr>
            <a:lvl2pPr marL="914400" lvl="1" indent="-342900">
              <a:spcBef>
                <a:spcPts val="0"/>
              </a:spcBef>
              <a:spcAft>
                <a:spcPts val="0"/>
              </a:spcAft>
              <a:buClr>
                <a:schemeClr val="accent1"/>
              </a:buClr>
              <a:buSzPts val="1800"/>
              <a:buFont typeface="Raleway Thin"/>
              <a:buChar char="○"/>
              <a:defRPr sz="1800">
                <a:solidFill>
                  <a:schemeClr val="dk2"/>
                </a:solidFill>
                <a:latin typeface="Raleway Thin"/>
                <a:ea typeface="Raleway Thin"/>
                <a:cs typeface="Raleway Thin"/>
                <a:sym typeface="Raleway Thin"/>
              </a:defRPr>
            </a:lvl2pPr>
            <a:lvl3pPr marL="1371600" lvl="2" indent="-342900">
              <a:spcBef>
                <a:spcPts val="0"/>
              </a:spcBef>
              <a:spcAft>
                <a:spcPts val="0"/>
              </a:spcAft>
              <a:buClr>
                <a:schemeClr val="accent1"/>
              </a:buClr>
              <a:buSzPts val="1800"/>
              <a:buFont typeface="Raleway Thin"/>
              <a:buChar char="■"/>
              <a:defRPr sz="1800">
                <a:solidFill>
                  <a:schemeClr val="dk2"/>
                </a:solidFill>
                <a:latin typeface="Raleway Thin"/>
                <a:ea typeface="Raleway Thin"/>
                <a:cs typeface="Raleway Thin"/>
                <a:sym typeface="Raleway Thin"/>
              </a:defRPr>
            </a:lvl3pPr>
            <a:lvl4pPr marL="1828800" lvl="3" indent="-342900">
              <a:spcBef>
                <a:spcPts val="0"/>
              </a:spcBef>
              <a:spcAft>
                <a:spcPts val="0"/>
              </a:spcAft>
              <a:buClr>
                <a:schemeClr val="dk2"/>
              </a:buClr>
              <a:buSzPts val="1800"/>
              <a:buFont typeface="Raleway Thin"/>
              <a:buChar char="●"/>
              <a:defRPr sz="1800">
                <a:solidFill>
                  <a:schemeClr val="dk2"/>
                </a:solidFill>
                <a:latin typeface="Raleway Thin"/>
                <a:ea typeface="Raleway Thin"/>
                <a:cs typeface="Raleway Thin"/>
                <a:sym typeface="Raleway Thin"/>
              </a:defRPr>
            </a:lvl4pPr>
            <a:lvl5pPr marL="2286000" lvl="4" indent="-342900">
              <a:spcBef>
                <a:spcPts val="0"/>
              </a:spcBef>
              <a:spcAft>
                <a:spcPts val="0"/>
              </a:spcAft>
              <a:buClr>
                <a:schemeClr val="dk2"/>
              </a:buClr>
              <a:buSzPts val="1800"/>
              <a:buFont typeface="Raleway Thin"/>
              <a:buChar char="○"/>
              <a:defRPr sz="1800">
                <a:solidFill>
                  <a:schemeClr val="dk2"/>
                </a:solidFill>
                <a:latin typeface="Raleway Thin"/>
                <a:ea typeface="Raleway Thin"/>
                <a:cs typeface="Raleway Thin"/>
                <a:sym typeface="Raleway Thin"/>
              </a:defRPr>
            </a:lvl5pPr>
            <a:lvl6pPr marL="2743200" lvl="5" indent="-342900">
              <a:spcBef>
                <a:spcPts val="0"/>
              </a:spcBef>
              <a:spcAft>
                <a:spcPts val="0"/>
              </a:spcAft>
              <a:buClr>
                <a:schemeClr val="dk2"/>
              </a:buClr>
              <a:buSzPts val="1800"/>
              <a:buFont typeface="Raleway Thin"/>
              <a:buChar char="■"/>
              <a:defRPr sz="1800">
                <a:solidFill>
                  <a:schemeClr val="dk2"/>
                </a:solidFill>
                <a:latin typeface="Raleway Thin"/>
                <a:ea typeface="Raleway Thin"/>
                <a:cs typeface="Raleway Thin"/>
                <a:sym typeface="Raleway Thin"/>
              </a:defRPr>
            </a:lvl6pPr>
            <a:lvl7pPr marL="3200400" lvl="6" indent="-342900">
              <a:spcBef>
                <a:spcPts val="0"/>
              </a:spcBef>
              <a:spcAft>
                <a:spcPts val="0"/>
              </a:spcAft>
              <a:buClr>
                <a:schemeClr val="dk2"/>
              </a:buClr>
              <a:buSzPts val="1800"/>
              <a:buFont typeface="Raleway Thin"/>
              <a:buChar char="●"/>
              <a:defRPr sz="1800">
                <a:solidFill>
                  <a:schemeClr val="dk2"/>
                </a:solidFill>
                <a:latin typeface="Raleway Thin"/>
                <a:ea typeface="Raleway Thin"/>
                <a:cs typeface="Raleway Thin"/>
                <a:sym typeface="Raleway Thin"/>
              </a:defRPr>
            </a:lvl7pPr>
            <a:lvl8pPr marL="3657600" lvl="7" indent="-342900">
              <a:spcBef>
                <a:spcPts val="0"/>
              </a:spcBef>
              <a:spcAft>
                <a:spcPts val="0"/>
              </a:spcAft>
              <a:buClr>
                <a:schemeClr val="dk2"/>
              </a:buClr>
              <a:buSzPts val="1800"/>
              <a:buFont typeface="Raleway Thin"/>
              <a:buChar char="○"/>
              <a:defRPr sz="1800">
                <a:solidFill>
                  <a:schemeClr val="dk2"/>
                </a:solidFill>
                <a:latin typeface="Raleway Thin"/>
                <a:ea typeface="Raleway Thin"/>
                <a:cs typeface="Raleway Thin"/>
                <a:sym typeface="Raleway Thin"/>
              </a:defRPr>
            </a:lvl8pPr>
            <a:lvl9pPr marL="4114800" lvl="8" indent="-342900">
              <a:spcBef>
                <a:spcPts val="0"/>
              </a:spcBef>
              <a:spcAft>
                <a:spcPts val="0"/>
              </a:spcAft>
              <a:buClr>
                <a:schemeClr val="dk2"/>
              </a:buClr>
              <a:buSzPts val="1800"/>
              <a:buFont typeface="Raleway Thin"/>
              <a:buChar char="■"/>
              <a:defRPr sz="1800">
                <a:solidFill>
                  <a:schemeClr val="dk2"/>
                </a:solidFill>
                <a:latin typeface="Raleway Thin"/>
                <a:ea typeface="Raleway Thin"/>
                <a:cs typeface="Raleway Thin"/>
                <a:sym typeface="Raleway Thin"/>
              </a:defRPr>
            </a:lvl9pPr>
          </a:lstStyle>
          <a:p>
            <a:endParaRPr/>
          </a:p>
        </p:txBody>
      </p:sp>
      <p:sp>
        <p:nvSpPr>
          <p:cNvPr id="8" name="Google Shape;8;p1"/>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lvl="0" algn="ctr">
              <a:buNone/>
              <a:defRPr sz="1300">
                <a:solidFill>
                  <a:schemeClr val="accent1"/>
                </a:solidFill>
                <a:latin typeface="Raleway Thin"/>
                <a:ea typeface="Raleway Thin"/>
                <a:cs typeface="Raleway Thin"/>
                <a:sym typeface="Raleway Thin"/>
              </a:defRPr>
            </a:lvl1pPr>
            <a:lvl2pPr lvl="1" algn="ctr">
              <a:buNone/>
              <a:defRPr sz="1300">
                <a:solidFill>
                  <a:schemeClr val="accent1"/>
                </a:solidFill>
                <a:latin typeface="Raleway Thin"/>
                <a:ea typeface="Raleway Thin"/>
                <a:cs typeface="Raleway Thin"/>
                <a:sym typeface="Raleway Thin"/>
              </a:defRPr>
            </a:lvl2pPr>
            <a:lvl3pPr lvl="2" algn="ctr">
              <a:buNone/>
              <a:defRPr sz="1300">
                <a:solidFill>
                  <a:schemeClr val="accent1"/>
                </a:solidFill>
                <a:latin typeface="Raleway Thin"/>
                <a:ea typeface="Raleway Thin"/>
                <a:cs typeface="Raleway Thin"/>
                <a:sym typeface="Raleway Thin"/>
              </a:defRPr>
            </a:lvl3pPr>
            <a:lvl4pPr lvl="3" algn="ctr">
              <a:buNone/>
              <a:defRPr sz="1300">
                <a:solidFill>
                  <a:schemeClr val="accent1"/>
                </a:solidFill>
                <a:latin typeface="Raleway Thin"/>
                <a:ea typeface="Raleway Thin"/>
                <a:cs typeface="Raleway Thin"/>
                <a:sym typeface="Raleway Thin"/>
              </a:defRPr>
            </a:lvl4pPr>
            <a:lvl5pPr lvl="4" algn="ctr">
              <a:buNone/>
              <a:defRPr sz="1300">
                <a:solidFill>
                  <a:schemeClr val="accent1"/>
                </a:solidFill>
                <a:latin typeface="Raleway Thin"/>
                <a:ea typeface="Raleway Thin"/>
                <a:cs typeface="Raleway Thin"/>
                <a:sym typeface="Raleway Thin"/>
              </a:defRPr>
            </a:lvl5pPr>
            <a:lvl6pPr lvl="5" algn="ctr">
              <a:buNone/>
              <a:defRPr sz="1300">
                <a:solidFill>
                  <a:schemeClr val="accent1"/>
                </a:solidFill>
                <a:latin typeface="Raleway Thin"/>
                <a:ea typeface="Raleway Thin"/>
                <a:cs typeface="Raleway Thin"/>
                <a:sym typeface="Raleway Thin"/>
              </a:defRPr>
            </a:lvl6pPr>
            <a:lvl7pPr lvl="6" algn="ctr">
              <a:buNone/>
              <a:defRPr sz="1300">
                <a:solidFill>
                  <a:schemeClr val="accent1"/>
                </a:solidFill>
                <a:latin typeface="Raleway Thin"/>
                <a:ea typeface="Raleway Thin"/>
                <a:cs typeface="Raleway Thin"/>
                <a:sym typeface="Raleway Thin"/>
              </a:defRPr>
            </a:lvl7pPr>
            <a:lvl8pPr lvl="7" algn="ctr">
              <a:buNone/>
              <a:defRPr sz="1300">
                <a:solidFill>
                  <a:schemeClr val="accent1"/>
                </a:solidFill>
                <a:latin typeface="Raleway Thin"/>
                <a:ea typeface="Raleway Thin"/>
                <a:cs typeface="Raleway Thin"/>
                <a:sym typeface="Raleway Thin"/>
              </a:defRPr>
            </a:lvl8pPr>
            <a:lvl9pPr lvl="8" algn="ctr">
              <a:buNone/>
              <a:defRPr sz="1300">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752262-9B0A-E64D-B1C3-707FD47A2213}" type="slidenum">
              <a:rPr lang="en-US" smtClean="0"/>
              <a:t>‹#›</a:t>
            </a:fld>
            <a:endParaRPr lang="en-US"/>
          </a:p>
        </p:txBody>
      </p:sp>
    </p:spTree>
    <p:extLst>
      <p:ext uri="{BB962C8B-B14F-4D97-AF65-F5344CB8AC3E}">
        <p14:creationId xmlns:p14="http://schemas.microsoft.com/office/powerpoint/2010/main" val="5297596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mailto:helpmegrowonondaga2@gmail.com"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mailto:szucker@connecticutchildrens.org"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8025" y="1615326"/>
            <a:ext cx="3707784" cy="1565500"/>
          </a:xfrm>
        </p:spPr>
        <p:txBody>
          <a:bodyPr anchor="t">
            <a:noAutofit/>
          </a:bodyPr>
          <a:lstStyle/>
          <a:p>
            <a:pPr>
              <a:lnSpc>
                <a:spcPct val="100000"/>
              </a:lnSpc>
            </a:pPr>
            <a:r>
              <a:rPr lang="en-US" altLang="zh-CN" sz="2400" b="1" dirty="0" smtClean="0">
                <a:solidFill>
                  <a:schemeClr val="bg1"/>
                </a:solidFill>
                <a:ea typeface="Lato" charset="0"/>
                <a:cs typeface="Lato" charset="0"/>
              </a:rPr>
              <a:t>Going Virtual </a:t>
            </a:r>
            <a:br>
              <a:rPr lang="en-US" altLang="zh-CN" sz="2400" b="1" dirty="0" smtClean="0">
                <a:solidFill>
                  <a:schemeClr val="bg1"/>
                </a:solidFill>
                <a:ea typeface="Lato" charset="0"/>
                <a:cs typeface="Lato" charset="0"/>
              </a:rPr>
            </a:br>
            <a:r>
              <a:rPr lang="en-US" altLang="zh-CN" sz="2400" b="1" dirty="0" smtClean="0">
                <a:solidFill>
                  <a:schemeClr val="bg1"/>
                </a:solidFill>
                <a:ea typeface="Lato" charset="0"/>
                <a:cs typeface="Lato" charset="0"/>
              </a:rPr>
              <a:t>with Help Me Grow Outreach  </a:t>
            </a:r>
            <a:endParaRPr lang="en-US" sz="1800" b="1" dirty="0">
              <a:solidFill>
                <a:schemeClr val="bg1"/>
              </a:solidFill>
              <a:ea typeface="Lato" charset="0"/>
              <a:cs typeface="Lato" charset="0"/>
            </a:endParaRPr>
          </a:p>
        </p:txBody>
      </p:sp>
      <p:sp>
        <p:nvSpPr>
          <p:cNvPr id="3" name="Subtitle 2"/>
          <p:cNvSpPr>
            <a:spLocks noGrp="1"/>
          </p:cNvSpPr>
          <p:nvPr>
            <p:ph type="subTitle" idx="4294967295"/>
          </p:nvPr>
        </p:nvSpPr>
        <p:spPr>
          <a:xfrm>
            <a:off x="146752" y="2848783"/>
            <a:ext cx="3610329" cy="527217"/>
          </a:xfrm>
        </p:spPr>
        <p:txBody>
          <a:bodyPr>
            <a:normAutofit/>
          </a:bodyPr>
          <a:lstStyle/>
          <a:p>
            <a:pPr marL="0" indent="0">
              <a:lnSpc>
                <a:spcPct val="100000"/>
              </a:lnSpc>
              <a:spcBef>
                <a:spcPts val="0"/>
              </a:spcBef>
              <a:buNone/>
            </a:pPr>
            <a:r>
              <a:rPr lang="en-US" altLang="zh-CN" sz="1400" dirty="0" smtClean="0">
                <a:solidFill>
                  <a:schemeClr val="bg1"/>
                </a:solidFill>
                <a:latin typeface="+mj-lt"/>
                <a:ea typeface="Lato" charset="0"/>
                <a:cs typeface="Lato" charset="0"/>
              </a:rPr>
              <a:t>Virtual Books, Balls &amp; Blocks </a:t>
            </a:r>
          </a:p>
          <a:p>
            <a:pPr marL="0" indent="0">
              <a:lnSpc>
                <a:spcPct val="100000"/>
              </a:lnSpc>
              <a:spcBef>
                <a:spcPts val="0"/>
              </a:spcBef>
              <a:buNone/>
            </a:pPr>
            <a:r>
              <a:rPr lang="en-US" sz="1400" dirty="0" smtClean="0">
                <a:solidFill>
                  <a:schemeClr val="bg1"/>
                </a:solidFill>
                <a:latin typeface="+mj-lt"/>
                <a:ea typeface="Lato" charset="0"/>
                <a:cs typeface="Lato" charset="0"/>
              </a:rPr>
              <a:t>Featuring Help Me Grow Onondaga County</a:t>
            </a:r>
            <a:endParaRPr lang="en-US" sz="1400" dirty="0">
              <a:solidFill>
                <a:schemeClr val="bg1"/>
              </a:solidFill>
              <a:latin typeface="+mj-lt"/>
              <a:ea typeface="Lato" charset="0"/>
              <a:cs typeface="Lato" charset="0"/>
            </a:endParaRPr>
          </a:p>
        </p:txBody>
      </p:sp>
      <p:sp>
        <p:nvSpPr>
          <p:cNvPr id="6" name="Subtitle 2"/>
          <p:cNvSpPr>
            <a:spLocks noGrp="1"/>
          </p:cNvSpPr>
          <p:nvPr>
            <p:ph type="subTitle" idx="4294967295"/>
          </p:nvPr>
        </p:nvSpPr>
        <p:spPr>
          <a:xfrm>
            <a:off x="195481" y="3745859"/>
            <a:ext cx="3021049" cy="176139"/>
          </a:xfrm>
        </p:spPr>
        <p:txBody>
          <a:bodyPr>
            <a:noAutofit/>
          </a:bodyPr>
          <a:lstStyle/>
          <a:p>
            <a:pPr marL="0" indent="0">
              <a:buNone/>
            </a:pPr>
            <a:r>
              <a:rPr lang="en-US" sz="1050" kern="900" spc="75" dirty="0" smtClean="0">
                <a:solidFill>
                  <a:schemeClr val="bg1"/>
                </a:solidFill>
                <a:latin typeface="+mj-lt"/>
                <a:ea typeface="Lato" charset="0"/>
                <a:cs typeface="Lato" charset="0"/>
              </a:rPr>
              <a:t>April 7, 2021</a:t>
            </a:r>
            <a:endParaRPr lang="en-US" sz="1050" kern="900" spc="75" dirty="0">
              <a:solidFill>
                <a:schemeClr val="bg1"/>
              </a:solidFill>
              <a:latin typeface="+mj-lt"/>
              <a:ea typeface="Lato" charset="0"/>
              <a:cs typeface="Lato" charset="0"/>
            </a:endParaRPr>
          </a:p>
        </p:txBody>
      </p:sp>
      <p:cxnSp>
        <p:nvCxnSpPr>
          <p:cNvPr id="7" name="Straight Connector 6"/>
          <p:cNvCxnSpPr/>
          <p:nvPr/>
        </p:nvCxnSpPr>
        <p:spPr>
          <a:xfrm>
            <a:off x="195480" y="4039682"/>
            <a:ext cx="2776319" cy="48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ubtitle 2"/>
          <p:cNvSpPr>
            <a:spLocks noGrp="1"/>
          </p:cNvSpPr>
          <p:nvPr>
            <p:ph type="subTitle" idx="4294967295"/>
          </p:nvPr>
        </p:nvSpPr>
        <p:spPr>
          <a:xfrm>
            <a:off x="195480" y="4162192"/>
            <a:ext cx="3355793" cy="828021"/>
          </a:xfrm>
        </p:spPr>
        <p:txBody>
          <a:bodyPr>
            <a:noAutofit/>
          </a:bodyPr>
          <a:lstStyle/>
          <a:p>
            <a:pPr marL="0" indent="0">
              <a:lnSpc>
                <a:spcPct val="120000"/>
              </a:lnSpc>
              <a:spcBef>
                <a:spcPts val="0"/>
              </a:spcBef>
              <a:buNone/>
            </a:pPr>
            <a:r>
              <a:rPr lang="en-US" altLang="zh-CN" sz="1050" kern="900" spc="75" dirty="0" smtClean="0">
                <a:solidFill>
                  <a:schemeClr val="bg1"/>
                </a:solidFill>
                <a:latin typeface="+mj-lt"/>
                <a:ea typeface="Lato" charset="0"/>
                <a:cs typeface="Lato" charset="0"/>
              </a:rPr>
              <a:t>Summer Merrick</a:t>
            </a:r>
          </a:p>
          <a:p>
            <a:pPr marL="0" indent="0">
              <a:lnSpc>
                <a:spcPct val="120000"/>
              </a:lnSpc>
              <a:spcBef>
                <a:spcPts val="0"/>
              </a:spcBef>
              <a:buNone/>
            </a:pPr>
            <a:r>
              <a:rPr lang="en-US" altLang="zh-CN" sz="1050" kern="900" spc="75" dirty="0" smtClean="0">
                <a:solidFill>
                  <a:schemeClr val="bg1"/>
                </a:solidFill>
                <a:latin typeface="+mj-lt"/>
                <a:ea typeface="Lato" charset="0"/>
                <a:cs typeface="Lato" charset="0"/>
              </a:rPr>
              <a:t>Director</a:t>
            </a:r>
          </a:p>
          <a:p>
            <a:pPr marL="0" indent="0">
              <a:lnSpc>
                <a:spcPct val="120000"/>
              </a:lnSpc>
              <a:spcBef>
                <a:spcPts val="0"/>
              </a:spcBef>
              <a:buNone/>
            </a:pPr>
            <a:r>
              <a:rPr lang="en-US" altLang="zh-CN" sz="1050" kern="900" spc="75" dirty="0" smtClean="0">
                <a:solidFill>
                  <a:schemeClr val="bg1"/>
                </a:solidFill>
                <a:latin typeface="+mj-lt"/>
                <a:ea typeface="Lato" charset="0"/>
                <a:cs typeface="Lato" charset="0"/>
              </a:rPr>
              <a:t>Help Me Grow Onondaga County, New York</a:t>
            </a:r>
          </a:p>
          <a:p>
            <a:pPr marL="0" indent="0">
              <a:buNone/>
            </a:pPr>
            <a:endParaRPr lang="en-US" sz="900" kern="900" spc="75" dirty="0">
              <a:solidFill>
                <a:schemeClr val="bg1"/>
              </a:solidFill>
              <a:latin typeface="+mj-lt"/>
              <a:ea typeface="Lato" charset="0"/>
              <a:cs typeface="Lato" charset="0"/>
            </a:endParaRPr>
          </a:p>
        </p:txBody>
      </p:sp>
    </p:spTree>
    <p:extLst>
      <p:ext uri="{BB962C8B-B14F-4D97-AF65-F5344CB8AC3E}">
        <p14:creationId xmlns:p14="http://schemas.microsoft.com/office/powerpoint/2010/main" val="356973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582A"/>
        </a:solidFill>
        <a:effectLst/>
      </p:bgPr>
    </p:bg>
    <p:spTree>
      <p:nvGrpSpPr>
        <p:cNvPr id="1" name="Shape 100"/>
        <p:cNvGrpSpPr/>
        <p:nvPr/>
      </p:nvGrpSpPr>
      <p:grpSpPr>
        <a:xfrm>
          <a:off x="0" y="0"/>
          <a:ext cx="0" cy="0"/>
          <a:chOff x="0" y="0"/>
          <a:chExt cx="0" cy="0"/>
        </a:xfrm>
      </p:grpSpPr>
      <p:sp>
        <p:nvSpPr>
          <p:cNvPr id="103" name="Google Shape;103;p1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FFCC00"/>
                </a:solidFill>
              </a:rPr>
              <a:t>10</a:t>
            </a:fld>
            <a:endParaRPr dirty="0">
              <a:solidFill>
                <a:srgbClr val="FFCC00"/>
              </a:solidFill>
            </a:endParaRPr>
          </a:p>
        </p:txBody>
      </p:sp>
      <p:sp>
        <p:nvSpPr>
          <p:cNvPr id="12" name="Google Shape;287;p29">
            <a:extLst>
              <a:ext uri="{FF2B5EF4-FFF2-40B4-BE49-F238E27FC236}">
                <a16:creationId xmlns:a16="http://schemas.microsoft.com/office/drawing/2014/main" id="{4732144B-59A1-4140-9BE8-AF4CC186663F}"/>
              </a:ext>
            </a:extLst>
          </p:cNvPr>
          <p:cNvSpPr txBox="1">
            <a:spLocks noGrp="1"/>
          </p:cNvSpPr>
          <p:nvPr>
            <p:ph type="title"/>
          </p:nvPr>
        </p:nvSpPr>
        <p:spPr>
          <a:xfrm>
            <a:off x="627032" y="463521"/>
            <a:ext cx="6866100" cy="67407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latin typeface="Candara" panose="020E0502030303020204" pitchFamily="34" charset="0"/>
              </a:rPr>
              <a:t>Parent </a:t>
            </a:r>
            <a:r>
              <a:rPr lang="en" sz="4000" b="1" dirty="0">
                <a:solidFill>
                  <a:srgbClr val="DC582A"/>
                </a:solidFill>
                <a:latin typeface="Candara" panose="020E0502030303020204" pitchFamily="34" charset="0"/>
              </a:rPr>
              <a:t>Testimonials</a:t>
            </a:r>
            <a:endParaRPr sz="4000" b="1" dirty="0">
              <a:solidFill>
                <a:srgbClr val="DC582A"/>
              </a:solidFill>
              <a:latin typeface="Candara" panose="020E0502030303020204" pitchFamily="34" charset="0"/>
            </a:endParaRPr>
          </a:p>
        </p:txBody>
      </p:sp>
      <p:sp>
        <p:nvSpPr>
          <p:cNvPr id="13" name="Content Placeholder 2">
            <a:extLst>
              <a:ext uri="{FF2B5EF4-FFF2-40B4-BE49-F238E27FC236}">
                <a16:creationId xmlns:a16="http://schemas.microsoft.com/office/drawing/2014/main" id="{4B3471DF-38D3-4D66-A846-DD724D52376B}"/>
              </a:ext>
            </a:extLst>
          </p:cNvPr>
          <p:cNvSpPr txBox="1">
            <a:spLocks/>
          </p:cNvSpPr>
          <p:nvPr/>
        </p:nvSpPr>
        <p:spPr>
          <a:xfrm>
            <a:off x="493370" y="1182830"/>
            <a:ext cx="7948630" cy="34667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accent1"/>
              </a:buClr>
              <a:buSzPts val="1400"/>
              <a:buFont typeface="Raleway Thin"/>
              <a:buChar char="●"/>
              <a:defRPr sz="1400" b="0" i="0" u="none" strike="noStrike" cap="none">
                <a:solidFill>
                  <a:schemeClr val="dk2"/>
                </a:solidFill>
                <a:latin typeface="Raleway Thin"/>
                <a:ea typeface="Raleway Thin"/>
                <a:cs typeface="Raleway Thin"/>
                <a:sym typeface="Raleway Thin"/>
              </a:defRPr>
            </a:lvl1pPr>
            <a:lvl2pPr marL="914400" marR="0" lvl="1" indent="-317500" algn="l" rtl="0">
              <a:lnSpc>
                <a:spcPct val="100000"/>
              </a:lnSpc>
              <a:spcBef>
                <a:spcPts val="0"/>
              </a:spcBef>
              <a:spcAft>
                <a:spcPts val="0"/>
              </a:spcAft>
              <a:buClr>
                <a:schemeClr val="accent1"/>
              </a:buClr>
              <a:buSzPts val="1400"/>
              <a:buFont typeface="Raleway Thin"/>
              <a:buChar char="○"/>
              <a:defRPr sz="1400" b="0" i="0" u="none" strike="noStrike" cap="none">
                <a:solidFill>
                  <a:schemeClr val="dk2"/>
                </a:solidFill>
                <a:latin typeface="Raleway Thin"/>
                <a:ea typeface="Raleway Thin"/>
                <a:cs typeface="Raleway Thin"/>
                <a:sym typeface="Raleway Thin"/>
              </a:defRPr>
            </a:lvl2pPr>
            <a:lvl3pPr marL="1371600" marR="0" lvl="2" indent="-317500" algn="l" rtl="0">
              <a:lnSpc>
                <a:spcPct val="100000"/>
              </a:lnSpc>
              <a:spcBef>
                <a:spcPts val="0"/>
              </a:spcBef>
              <a:spcAft>
                <a:spcPts val="0"/>
              </a:spcAft>
              <a:buClr>
                <a:schemeClr val="accent1"/>
              </a:buClr>
              <a:buSzPts val="1400"/>
              <a:buFont typeface="Raleway Thin"/>
              <a:buChar char="■"/>
              <a:defRPr sz="1400" b="0" i="0" u="none" strike="noStrike" cap="none">
                <a:solidFill>
                  <a:schemeClr val="dk2"/>
                </a:solidFill>
                <a:latin typeface="Raleway Thin"/>
                <a:ea typeface="Raleway Thin"/>
                <a:cs typeface="Raleway Thin"/>
                <a:sym typeface="Raleway Thin"/>
              </a:defRPr>
            </a:lvl3pPr>
            <a:lvl4pPr marL="1828800" marR="0" lvl="3" indent="-317500" algn="l" rtl="0">
              <a:lnSpc>
                <a:spcPct val="100000"/>
              </a:lnSpc>
              <a:spcBef>
                <a:spcPts val="0"/>
              </a:spcBef>
              <a:spcAft>
                <a:spcPts val="0"/>
              </a:spcAft>
              <a:buClr>
                <a:schemeClr val="dk2"/>
              </a:buClr>
              <a:buSzPts val="1400"/>
              <a:buFont typeface="Raleway Thin"/>
              <a:buChar char="●"/>
              <a:defRPr sz="1400" b="0" i="0" u="none" strike="noStrike" cap="none">
                <a:solidFill>
                  <a:schemeClr val="dk2"/>
                </a:solidFill>
                <a:latin typeface="Raleway Thin"/>
                <a:ea typeface="Raleway Thin"/>
                <a:cs typeface="Raleway Thin"/>
                <a:sym typeface="Raleway Thin"/>
              </a:defRPr>
            </a:lvl4pPr>
            <a:lvl5pPr marL="2286000" marR="0" lvl="4" indent="-317500" algn="l" rtl="0">
              <a:lnSpc>
                <a:spcPct val="100000"/>
              </a:lnSpc>
              <a:spcBef>
                <a:spcPts val="0"/>
              </a:spcBef>
              <a:spcAft>
                <a:spcPts val="0"/>
              </a:spcAft>
              <a:buClr>
                <a:schemeClr val="dk2"/>
              </a:buClr>
              <a:buSzPts val="1400"/>
              <a:buFont typeface="Raleway Thin"/>
              <a:buChar char="○"/>
              <a:defRPr sz="1400" b="0" i="0" u="none" strike="noStrike" cap="none">
                <a:solidFill>
                  <a:schemeClr val="dk2"/>
                </a:solidFill>
                <a:latin typeface="Raleway Thin"/>
                <a:ea typeface="Raleway Thin"/>
                <a:cs typeface="Raleway Thin"/>
                <a:sym typeface="Raleway Thin"/>
              </a:defRPr>
            </a:lvl5pPr>
            <a:lvl6pPr marL="2743200" marR="0" lvl="5" indent="-317500" algn="l" rtl="0">
              <a:lnSpc>
                <a:spcPct val="100000"/>
              </a:lnSpc>
              <a:spcBef>
                <a:spcPts val="0"/>
              </a:spcBef>
              <a:spcAft>
                <a:spcPts val="0"/>
              </a:spcAft>
              <a:buClr>
                <a:schemeClr val="dk2"/>
              </a:buClr>
              <a:buSzPts val="1400"/>
              <a:buFont typeface="Raleway Thin"/>
              <a:buChar char="■"/>
              <a:defRPr sz="1400" b="0" i="0" u="none" strike="noStrike" cap="none">
                <a:solidFill>
                  <a:schemeClr val="dk2"/>
                </a:solidFill>
                <a:latin typeface="Raleway Thin"/>
                <a:ea typeface="Raleway Thin"/>
                <a:cs typeface="Raleway Thin"/>
                <a:sym typeface="Raleway Thin"/>
              </a:defRPr>
            </a:lvl6pPr>
            <a:lvl7pPr marL="3200400" marR="0" lvl="6" indent="-317500" algn="l" rtl="0">
              <a:lnSpc>
                <a:spcPct val="100000"/>
              </a:lnSpc>
              <a:spcBef>
                <a:spcPts val="0"/>
              </a:spcBef>
              <a:spcAft>
                <a:spcPts val="0"/>
              </a:spcAft>
              <a:buClr>
                <a:schemeClr val="dk2"/>
              </a:buClr>
              <a:buSzPts val="1400"/>
              <a:buFont typeface="Raleway Thin"/>
              <a:buChar char="●"/>
              <a:defRPr sz="1400" b="0" i="0" u="none" strike="noStrike" cap="none">
                <a:solidFill>
                  <a:schemeClr val="dk2"/>
                </a:solidFill>
                <a:latin typeface="Raleway Thin"/>
                <a:ea typeface="Raleway Thin"/>
                <a:cs typeface="Raleway Thin"/>
                <a:sym typeface="Raleway Thin"/>
              </a:defRPr>
            </a:lvl7pPr>
            <a:lvl8pPr marL="3657600" marR="0" lvl="7" indent="-317500" algn="l" rtl="0">
              <a:lnSpc>
                <a:spcPct val="100000"/>
              </a:lnSpc>
              <a:spcBef>
                <a:spcPts val="0"/>
              </a:spcBef>
              <a:spcAft>
                <a:spcPts val="0"/>
              </a:spcAft>
              <a:buClr>
                <a:schemeClr val="dk2"/>
              </a:buClr>
              <a:buSzPts val="1400"/>
              <a:buFont typeface="Raleway Thin"/>
              <a:buChar char="○"/>
              <a:defRPr sz="1400" b="0" i="0" u="none" strike="noStrike" cap="none">
                <a:solidFill>
                  <a:schemeClr val="dk2"/>
                </a:solidFill>
                <a:latin typeface="Raleway Thin"/>
                <a:ea typeface="Raleway Thin"/>
                <a:cs typeface="Raleway Thin"/>
                <a:sym typeface="Raleway Thin"/>
              </a:defRPr>
            </a:lvl8pPr>
            <a:lvl9pPr marL="4114800" marR="0" lvl="8" indent="-317500" algn="l" rtl="0">
              <a:lnSpc>
                <a:spcPct val="100000"/>
              </a:lnSpc>
              <a:spcBef>
                <a:spcPts val="0"/>
              </a:spcBef>
              <a:spcAft>
                <a:spcPts val="0"/>
              </a:spcAft>
              <a:buClr>
                <a:schemeClr val="dk2"/>
              </a:buClr>
              <a:buSzPts val="1400"/>
              <a:buFont typeface="Raleway Thin"/>
              <a:buChar char="■"/>
              <a:defRPr sz="1400" b="0" i="0" u="none" strike="noStrike" cap="none">
                <a:solidFill>
                  <a:schemeClr val="dk2"/>
                </a:solidFill>
                <a:latin typeface="Raleway Thin"/>
                <a:ea typeface="Raleway Thin"/>
                <a:cs typeface="Raleway Thin"/>
                <a:sym typeface="Raleway Thin"/>
              </a:defRPr>
            </a:lvl9pPr>
          </a:lstStyle>
          <a:p>
            <a:pPr>
              <a:lnSpc>
                <a:spcPct val="114000"/>
              </a:lnSpc>
              <a:spcBef>
                <a:spcPts val="0"/>
              </a:spcBef>
              <a:buSzPct val="175000"/>
              <a:buBlip>
                <a:blip r:embed="rId3">
                  <a:extLst>
                    <a:ext uri="{96DAC541-7B7A-43D3-8B79-37D633B846F1}">
                      <asvg:svgBlip xmlns:asvg="http://schemas.microsoft.com/office/drawing/2016/SVG/main" xmlns="" r:embed="rId4"/>
                    </a:ext>
                  </a:extLst>
                </a:blip>
              </a:buBlip>
            </a:pPr>
            <a:r>
              <a:rPr lang="en-US" sz="1300" i="1" dirty="0">
                <a:solidFill>
                  <a:srgbClr val="201F1E"/>
                </a:solidFill>
                <a:latin typeface="Candara" panose="020E0502030303020204" pitchFamily="34" charset="0"/>
              </a:rPr>
              <a:t>“I learned that some of the things my daughter does that drive me crazy (like climbing on the </a:t>
            </a:r>
            <a:br>
              <a:rPr lang="en-US" sz="1300" i="1" dirty="0">
                <a:solidFill>
                  <a:srgbClr val="201F1E"/>
                </a:solidFill>
                <a:latin typeface="Candara" panose="020E0502030303020204" pitchFamily="34" charset="0"/>
              </a:rPr>
            </a:br>
            <a:r>
              <a:rPr lang="en-US" sz="1300" i="1" dirty="0">
                <a:solidFill>
                  <a:srgbClr val="201F1E"/>
                </a:solidFill>
                <a:latin typeface="Candara" panose="020E0502030303020204" pitchFamily="34" charset="0"/>
              </a:rPr>
              <a:t>furniture and jumping off of everything) are ways that she is learning!”</a:t>
            </a:r>
          </a:p>
          <a:p>
            <a:pPr marL="285750" indent="-285750">
              <a:lnSpc>
                <a:spcPct val="114000"/>
              </a:lnSpc>
              <a:spcBef>
                <a:spcPts val="0"/>
              </a:spcBef>
              <a:buSzPct val="175000"/>
              <a:buBlip>
                <a:blip r:embed="rId3">
                  <a:extLst>
                    <a:ext uri="{96DAC541-7B7A-43D3-8B79-37D633B846F1}">
                      <asvg:svgBlip xmlns:asvg="http://schemas.microsoft.com/office/drawing/2016/SVG/main" xmlns="" r:embed="rId4"/>
                    </a:ext>
                  </a:extLst>
                </a:blip>
              </a:buBlip>
            </a:pPr>
            <a:endParaRPr lang="en-US" sz="800" i="1" dirty="0">
              <a:solidFill>
                <a:srgbClr val="201F1E"/>
              </a:solidFill>
              <a:latin typeface="Candara" panose="020E0502030303020204" pitchFamily="34" charset="0"/>
            </a:endParaRPr>
          </a:p>
          <a:p>
            <a:pPr>
              <a:lnSpc>
                <a:spcPct val="114000"/>
              </a:lnSpc>
              <a:spcBef>
                <a:spcPts val="0"/>
              </a:spcBef>
              <a:buSzPct val="175000"/>
              <a:buBlip>
                <a:blip r:embed="rId3">
                  <a:extLst>
                    <a:ext uri="{96DAC541-7B7A-43D3-8B79-37D633B846F1}">
                      <asvg:svgBlip xmlns:asvg="http://schemas.microsoft.com/office/drawing/2016/SVG/main" xmlns="" r:embed="rId4"/>
                    </a:ext>
                  </a:extLst>
                </a:blip>
              </a:buBlip>
            </a:pPr>
            <a:r>
              <a:rPr lang="en-US" sz="1300" i="1" dirty="0">
                <a:solidFill>
                  <a:srgbClr val="201F1E"/>
                </a:solidFill>
                <a:latin typeface="Candara" panose="020E0502030303020204" pitchFamily="34" charset="0"/>
              </a:rPr>
              <a:t>“I came away with a greater appreciation of some of the basic stuff we already have. For instance, I hate Play-Doh, but after last night, I'm more willing to break it out so they can work on their fine motor skills.”</a:t>
            </a:r>
          </a:p>
          <a:p>
            <a:pPr marL="285750" indent="-285750">
              <a:lnSpc>
                <a:spcPct val="114000"/>
              </a:lnSpc>
              <a:spcBef>
                <a:spcPts val="0"/>
              </a:spcBef>
              <a:buSzPct val="175000"/>
              <a:buBlip>
                <a:blip r:embed="rId3">
                  <a:extLst>
                    <a:ext uri="{96DAC541-7B7A-43D3-8B79-37D633B846F1}">
                      <asvg:svgBlip xmlns:asvg="http://schemas.microsoft.com/office/drawing/2016/SVG/main" xmlns="" r:embed="rId4"/>
                    </a:ext>
                  </a:extLst>
                </a:blip>
              </a:buBlip>
            </a:pPr>
            <a:endParaRPr lang="en-US" sz="800" i="1" dirty="0">
              <a:solidFill>
                <a:srgbClr val="201F1E"/>
              </a:solidFill>
              <a:latin typeface="Candara" panose="020E0502030303020204" pitchFamily="34" charset="0"/>
            </a:endParaRPr>
          </a:p>
          <a:p>
            <a:pPr>
              <a:lnSpc>
                <a:spcPct val="114000"/>
              </a:lnSpc>
              <a:spcBef>
                <a:spcPts val="0"/>
              </a:spcBef>
              <a:buSzPct val="175000"/>
              <a:buBlip>
                <a:blip r:embed="rId3">
                  <a:extLst>
                    <a:ext uri="{96DAC541-7B7A-43D3-8B79-37D633B846F1}">
                      <asvg:svgBlip xmlns:asvg="http://schemas.microsoft.com/office/drawing/2016/SVG/main" xmlns="" r:embed="rId4"/>
                    </a:ext>
                  </a:extLst>
                </a:blip>
              </a:buBlip>
            </a:pPr>
            <a:r>
              <a:rPr lang="en-US" sz="1300" i="1" dirty="0">
                <a:solidFill>
                  <a:srgbClr val="201F1E"/>
                </a:solidFill>
                <a:latin typeface="Candara" panose="020E0502030303020204" pitchFamily="34" charset="0"/>
              </a:rPr>
              <a:t>“I have never heard of Help Me Grow. I learned about the new resource and how to get help on development if I need it. I stay at home with Logan, and he has never been enrolled in daycare or any sort of school. It's great to know about resources I can use if needed.” </a:t>
            </a:r>
          </a:p>
          <a:p>
            <a:pPr marL="285750" indent="-285750">
              <a:lnSpc>
                <a:spcPct val="114000"/>
              </a:lnSpc>
              <a:spcBef>
                <a:spcPts val="0"/>
              </a:spcBef>
              <a:buSzPct val="175000"/>
              <a:buBlip>
                <a:blip r:embed="rId3">
                  <a:extLst>
                    <a:ext uri="{96DAC541-7B7A-43D3-8B79-37D633B846F1}">
                      <asvg:svgBlip xmlns:asvg="http://schemas.microsoft.com/office/drawing/2016/SVG/main" xmlns="" r:embed="rId4"/>
                    </a:ext>
                  </a:extLst>
                </a:blip>
              </a:buBlip>
            </a:pPr>
            <a:endParaRPr lang="en-US" sz="800" i="1" dirty="0">
              <a:solidFill>
                <a:srgbClr val="201F1E"/>
              </a:solidFill>
              <a:latin typeface="Candara" panose="020E0502030303020204" pitchFamily="34" charset="0"/>
            </a:endParaRPr>
          </a:p>
          <a:p>
            <a:pPr>
              <a:lnSpc>
                <a:spcPct val="114000"/>
              </a:lnSpc>
              <a:spcBef>
                <a:spcPts val="0"/>
              </a:spcBef>
              <a:buSzPct val="175000"/>
              <a:buBlip>
                <a:blip r:embed="rId3">
                  <a:extLst>
                    <a:ext uri="{96DAC541-7B7A-43D3-8B79-37D633B846F1}">
                      <asvg:svgBlip xmlns:asvg="http://schemas.microsoft.com/office/drawing/2016/SVG/main" xmlns="" r:embed="rId4"/>
                    </a:ext>
                  </a:extLst>
                </a:blip>
              </a:buBlip>
            </a:pPr>
            <a:r>
              <a:rPr lang="en-US" sz="1300" i="1" dirty="0">
                <a:solidFill>
                  <a:srgbClr val="201F1E"/>
                </a:solidFill>
                <a:latin typeface="Candara" panose="020E0502030303020204" pitchFamily="34" charset="0"/>
              </a:rPr>
              <a:t>“I learned about the services offered by Help Me Grow Onondaga and will absolutely share with others!  </a:t>
            </a:r>
            <a:br>
              <a:rPr lang="en-US" sz="1300" i="1" dirty="0">
                <a:solidFill>
                  <a:srgbClr val="201F1E"/>
                </a:solidFill>
                <a:latin typeface="Candara" panose="020E0502030303020204" pitchFamily="34" charset="0"/>
              </a:rPr>
            </a:br>
            <a:r>
              <a:rPr lang="en-US" sz="1300" i="1" dirty="0">
                <a:solidFill>
                  <a:srgbClr val="201F1E"/>
                </a:solidFill>
                <a:latin typeface="Candara" panose="020E0502030303020204" pitchFamily="34" charset="0"/>
              </a:rPr>
              <a:t>I also learned a few new developmental activities to help my kids - I will be saving empty food boxes for my kids to play with and will try to make a photo book as well.”</a:t>
            </a:r>
          </a:p>
          <a:p>
            <a:pPr marL="285750" indent="-285750">
              <a:lnSpc>
                <a:spcPct val="114000"/>
              </a:lnSpc>
              <a:spcBef>
                <a:spcPts val="0"/>
              </a:spcBef>
              <a:buSzPct val="175000"/>
              <a:buBlip>
                <a:blip r:embed="rId3">
                  <a:extLst>
                    <a:ext uri="{96DAC541-7B7A-43D3-8B79-37D633B846F1}">
                      <asvg:svgBlip xmlns:asvg="http://schemas.microsoft.com/office/drawing/2016/SVG/main" xmlns="" r:embed="rId4"/>
                    </a:ext>
                  </a:extLst>
                </a:blip>
              </a:buBlip>
            </a:pPr>
            <a:endParaRPr lang="en-US" sz="700" i="1" dirty="0">
              <a:solidFill>
                <a:srgbClr val="201F1E"/>
              </a:solidFill>
              <a:latin typeface="Candara" panose="020E0502030303020204" pitchFamily="34" charset="0"/>
            </a:endParaRPr>
          </a:p>
          <a:p>
            <a:pPr>
              <a:lnSpc>
                <a:spcPct val="114000"/>
              </a:lnSpc>
              <a:spcBef>
                <a:spcPts val="0"/>
              </a:spcBef>
              <a:buSzPct val="175000"/>
              <a:buBlip>
                <a:blip r:embed="rId3">
                  <a:extLst>
                    <a:ext uri="{96DAC541-7B7A-43D3-8B79-37D633B846F1}">
                      <asvg:svgBlip xmlns:asvg="http://schemas.microsoft.com/office/drawing/2016/SVG/main" xmlns="" r:embed="rId4"/>
                    </a:ext>
                  </a:extLst>
                </a:blip>
              </a:buBlip>
            </a:pPr>
            <a:r>
              <a:rPr lang="en-US" sz="1300" i="1" dirty="0">
                <a:solidFill>
                  <a:srgbClr val="201F1E"/>
                </a:solidFill>
                <a:latin typeface="Candara" panose="020E0502030303020204" pitchFamily="34" charset="0"/>
              </a:rPr>
              <a:t>“I learned some new activities to help entertain/teach the kids. I like the idea of using the mirror and teaching emotions/faces.”</a:t>
            </a:r>
            <a:endParaRPr lang="en-US" sz="1300" dirty="0">
              <a:solidFill>
                <a:schemeClr val="tx1"/>
              </a:solidFill>
              <a:latin typeface="Comic Sans MS" panose="030F0702030302020204" pitchFamily="66" charset="0"/>
            </a:endParaRPr>
          </a:p>
        </p:txBody>
      </p:sp>
      <p:sp>
        <p:nvSpPr>
          <p:cNvPr id="5" name="Freeform: Shape 4">
            <a:extLst>
              <a:ext uri="{FF2B5EF4-FFF2-40B4-BE49-F238E27FC236}">
                <a16:creationId xmlns:a16="http://schemas.microsoft.com/office/drawing/2014/main" id="{79195B83-31C3-4137-A48F-3D4E552F5194}"/>
              </a:ext>
            </a:extLst>
          </p:cNvPr>
          <p:cNvSpPr/>
          <p:nvPr/>
        </p:nvSpPr>
        <p:spPr>
          <a:xfrm>
            <a:off x="390735" y="157562"/>
            <a:ext cx="8566197" cy="4606062"/>
          </a:xfrm>
          <a:custGeom>
            <a:avLst/>
            <a:gdLst>
              <a:gd name="connsiteX0" fmla="*/ 7806741 w 8566197"/>
              <a:gd name="connsiteY0" fmla="*/ 25 h 4606062"/>
              <a:gd name="connsiteX1" fmla="*/ 7930656 w 8566197"/>
              <a:gd name="connsiteY1" fmla="*/ 38535 h 4606062"/>
              <a:gd name="connsiteX2" fmla="*/ 8099024 w 8566197"/>
              <a:gd name="connsiteY2" fmla="*/ 203761 h 4606062"/>
              <a:gd name="connsiteX3" fmla="*/ 8125158 w 8566197"/>
              <a:gd name="connsiteY3" fmla="*/ 254020 h 4606062"/>
              <a:gd name="connsiteX4" fmla="*/ 8228817 w 8566197"/>
              <a:gd name="connsiteY4" fmla="*/ 218714 h 4606062"/>
              <a:gd name="connsiteX5" fmla="*/ 8241383 w 8566197"/>
              <a:gd name="connsiteY5" fmla="*/ 215446 h 4606062"/>
              <a:gd name="connsiteX6" fmla="*/ 8376705 w 8566197"/>
              <a:gd name="connsiteY6" fmla="*/ 197605 h 4606062"/>
              <a:gd name="connsiteX7" fmla="*/ 8449203 w 8566197"/>
              <a:gd name="connsiteY7" fmla="*/ 212683 h 4606062"/>
              <a:gd name="connsiteX8" fmla="*/ 8566181 w 8566197"/>
              <a:gd name="connsiteY8" fmla="*/ 384819 h 4606062"/>
              <a:gd name="connsiteX9" fmla="*/ 8566181 w 8566197"/>
              <a:gd name="connsiteY9" fmla="*/ 405300 h 4606062"/>
              <a:gd name="connsiteX10" fmla="*/ 8520696 w 8566197"/>
              <a:gd name="connsiteY10" fmla="*/ 609351 h 4606062"/>
              <a:gd name="connsiteX11" fmla="*/ 8471820 w 8566197"/>
              <a:gd name="connsiteY11" fmla="*/ 703587 h 4606062"/>
              <a:gd name="connsiteX12" fmla="*/ 8394671 w 8566197"/>
              <a:gd name="connsiteY12" fmla="*/ 786263 h 4606062"/>
              <a:gd name="connsiteX13" fmla="*/ 8519188 w 8566197"/>
              <a:gd name="connsiteY13" fmla="*/ 957395 h 4606062"/>
              <a:gd name="connsiteX14" fmla="*/ 8540674 w 8566197"/>
              <a:gd name="connsiteY14" fmla="*/ 1181047 h 4606062"/>
              <a:gd name="connsiteX15" fmla="*/ 8374695 w 8566197"/>
              <a:gd name="connsiteY15" fmla="*/ 1352806 h 4606062"/>
              <a:gd name="connsiteX16" fmla="*/ 8362529 w 8566197"/>
              <a:gd name="connsiteY16" fmla="*/ 1354427 h 4606062"/>
              <a:gd name="connsiteX17" fmla="*/ 8362529 w 8566197"/>
              <a:gd name="connsiteY17" fmla="*/ 4195130 h 4606062"/>
              <a:gd name="connsiteX18" fmla="*/ 7951597 w 8566197"/>
              <a:gd name="connsiteY18" fmla="*/ 4606062 h 4606062"/>
              <a:gd name="connsiteX19" fmla="*/ 410932 w 8566197"/>
              <a:gd name="connsiteY19" fmla="*/ 4606062 h 4606062"/>
              <a:gd name="connsiteX20" fmla="*/ 0 w 8566197"/>
              <a:gd name="connsiteY20" fmla="*/ 4195130 h 4606062"/>
              <a:gd name="connsiteX21" fmla="*/ 0 w 8566197"/>
              <a:gd name="connsiteY21" fmla="*/ 633247 h 4606062"/>
              <a:gd name="connsiteX22" fmla="*/ 410932 w 8566197"/>
              <a:gd name="connsiteY22" fmla="*/ 222315 h 4606062"/>
              <a:gd name="connsiteX23" fmla="*/ 7554747 w 8566197"/>
              <a:gd name="connsiteY23" fmla="*/ 222315 h 4606062"/>
              <a:gd name="connsiteX24" fmla="*/ 7558810 w 8566197"/>
              <a:gd name="connsiteY24" fmla="*/ 199791 h 4606062"/>
              <a:gd name="connsiteX25" fmla="*/ 7619051 w 8566197"/>
              <a:gd name="connsiteY25" fmla="*/ 91934 h 4606062"/>
              <a:gd name="connsiteX26" fmla="*/ 7806741 w 8566197"/>
              <a:gd name="connsiteY26" fmla="*/ 25 h 46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66197" h="4606062">
                <a:moveTo>
                  <a:pt x="7806741" y="25"/>
                </a:moveTo>
                <a:cubicBezTo>
                  <a:pt x="7849516" y="661"/>
                  <a:pt x="7892551" y="13201"/>
                  <a:pt x="7930656" y="38535"/>
                </a:cubicBezTo>
                <a:cubicBezTo>
                  <a:pt x="7998213" y="80602"/>
                  <a:pt x="8055693" y="137009"/>
                  <a:pt x="8099024" y="203761"/>
                </a:cubicBezTo>
                <a:cubicBezTo>
                  <a:pt x="8108977" y="219839"/>
                  <a:pt x="8117713" y="236638"/>
                  <a:pt x="8125158" y="254020"/>
                </a:cubicBezTo>
                <a:cubicBezTo>
                  <a:pt x="8158437" y="238797"/>
                  <a:pt x="8193166" y="226969"/>
                  <a:pt x="8228817" y="218714"/>
                </a:cubicBezTo>
                <a:lnTo>
                  <a:pt x="8241383" y="215446"/>
                </a:lnTo>
                <a:cubicBezTo>
                  <a:pt x="8285302" y="202566"/>
                  <a:pt x="8330948" y="196548"/>
                  <a:pt x="8376705" y="197605"/>
                </a:cubicBezTo>
                <a:cubicBezTo>
                  <a:pt x="8401547" y="198518"/>
                  <a:pt x="8426056" y="203615"/>
                  <a:pt x="8449203" y="212683"/>
                </a:cubicBezTo>
                <a:cubicBezTo>
                  <a:pt x="8520476" y="239801"/>
                  <a:pt x="8567207" y="308568"/>
                  <a:pt x="8566181" y="384819"/>
                </a:cubicBezTo>
                <a:lnTo>
                  <a:pt x="8566181" y="405300"/>
                </a:lnTo>
                <a:cubicBezTo>
                  <a:pt x="8565016" y="475698"/>
                  <a:pt x="8549540" y="545122"/>
                  <a:pt x="8520696" y="609351"/>
                </a:cubicBezTo>
                <a:cubicBezTo>
                  <a:pt x="8507643" y="642340"/>
                  <a:pt x="8491266" y="673915"/>
                  <a:pt x="8471820" y="703587"/>
                </a:cubicBezTo>
                <a:cubicBezTo>
                  <a:pt x="8450659" y="735070"/>
                  <a:pt x="8424617" y="762979"/>
                  <a:pt x="8394671" y="786263"/>
                </a:cubicBezTo>
                <a:cubicBezTo>
                  <a:pt x="8447523" y="834121"/>
                  <a:pt x="8489914" y="892383"/>
                  <a:pt x="8519188" y="957395"/>
                </a:cubicBezTo>
                <a:cubicBezTo>
                  <a:pt x="8550460" y="1027631"/>
                  <a:pt x="8558001" y="1106142"/>
                  <a:pt x="8540674" y="1181047"/>
                </a:cubicBezTo>
                <a:cubicBezTo>
                  <a:pt x="8522126" y="1264998"/>
                  <a:pt x="8457962" y="1331397"/>
                  <a:pt x="8374695" y="1352806"/>
                </a:cubicBezTo>
                <a:lnTo>
                  <a:pt x="8362529" y="1354427"/>
                </a:lnTo>
                <a:lnTo>
                  <a:pt x="8362529" y="4195130"/>
                </a:lnTo>
                <a:cubicBezTo>
                  <a:pt x="8362529" y="4422081"/>
                  <a:pt x="8178548" y="4606062"/>
                  <a:pt x="7951597" y="4606062"/>
                </a:cubicBezTo>
                <a:lnTo>
                  <a:pt x="410932" y="4606062"/>
                </a:lnTo>
                <a:cubicBezTo>
                  <a:pt x="183981" y="4606062"/>
                  <a:pt x="0" y="4422081"/>
                  <a:pt x="0" y="4195130"/>
                </a:cubicBezTo>
                <a:lnTo>
                  <a:pt x="0" y="633247"/>
                </a:lnTo>
                <a:cubicBezTo>
                  <a:pt x="0" y="406296"/>
                  <a:pt x="183981" y="222315"/>
                  <a:pt x="410932" y="222315"/>
                </a:cubicBezTo>
                <a:lnTo>
                  <a:pt x="7554747" y="222315"/>
                </a:lnTo>
                <a:lnTo>
                  <a:pt x="7558810" y="199791"/>
                </a:lnTo>
                <a:cubicBezTo>
                  <a:pt x="7572697" y="161019"/>
                  <a:pt x="7592968" y="124533"/>
                  <a:pt x="7619051" y="91934"/>
                </a:cubicBezTo>
                <a:cubicBezTo>
                  <a:pt x="7664878" y="30975"/>
                  <a:pt x="7735449" y="-1034"/>
                  <a:pt x="7806741" y="25"/>
                </a:cubicBezTo>
                <a:close/>
              </a:path>
            </a:pathLst>
          </a:custGeom>
          <a:noFill/>
          <a:ln w="38100" cap="flat">
            <a:solidFill>
              <a:srgbClr val="FFCC00"/>
            </a:solidFill>
            <a:prstDash val="solid"/>
            <a:miter/>
          </a:ln>
        </p:spPr>
        <p:txBody>
          <a:bodyPr rtlCol="0" anchor="ctr"/>
          <a:lstStyle/>
          <a:p>
            <a:endParaRPr lang="en-US" dirty="0"/>
          </a:p>
        </p:txBody>
      </p:sp>
    </p:spTree>
    <p:extLst>
      <p:ext uri="{BB962C8B-B14F-4D97-AF65-F5344CB8AC3E}">
        <p14:creationId xmlns:p14="http://schemas.microsoft.com/office/powerpoint/2010/main" val="54742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921999" y="832445"/>
            <a:ext cx="6470630" cy="694013"/>
          </a:xfrm>
          <a:prstGeom prst="rect">
            <a:avLst/>
          </a:prstGeom>
        </p:spPr>
        <p:txBody>
          <a:bodyPr spcFirstLastPara="1" wrap="square" lIns="0" tIns="0" rIns="0" bIns="0" anchor="t" anchorCtr="0">
            <a:noAutofit/>
          </a:bodyPr>
          <a:lstStyle/>
          <a:p>
            <a:pPr marL="0" lvl="0" indent="0" algn="l" rtl="0">
              <a:lnSpc>
                <a:spcPct val="75000"/>
              </a:lnSpc>
              <a:spcBef>
                <a:spcPts val="0"/>
              </a:spcBef>
              <a:spcAft>
                <a:spcPts val="0"/>
              </a:spcAft>
              <a:buNone/>
            </a:pPr>
            <a:r>
              <a:rPr lang="en" sz="4000" b="1" dirty="0">
                <a:solidFill>
                  <a:srgbClr val="434343"/>
                </a:solidFill>
                <a:latin typeface="Candara" panose="020E0502030303020204" pitchFamily="34" charset="0"/>
              </a:rPr>
              <a:t>Books, Balls &amp; Blocks: </a:t>
            </a:r>
            <a:r>
              <a:rPr lang="en" sz="4000" b="1" dirty="0">
                <a:solidFill>
                  <a:srgbClr val="FCD757"/>
                </a:solidFill>
                <a:latin typeface="Candara" panose="020E0502030303020204" pitchFamily="34" charset="0"/>
              </a:rPr>
              <a:t>ASQ-SE</a:t>
            </a:r>
            <a:endParaRPr sz="4000" b="1" dirty="0">
              <a:solidFill>
                <a:srgbClr val="FCD757"/>
              </a:solidFill>
              <a:latin typeface="Candara" panose="020E0502030303020204" pitchFamily="34" charset="0"/>
            </a:endParaRPr>
          </a:p>
        </p:txBody>
      </p:sp>
      <p:sp>
        <p:nvSpPr>
          <p:cNvPr id="154" name="Google Shape;154;p21"/>
          <p:cNvSpPr txBox="1">
            <a:spLocks noGrp="1"/>
          </p:cNvSpPr>
          <p:nvPr>
            <p:ph type="body" idx="1"/>
          </p:nvPr>
        </p:nvSpPr>
        <p:spPr>
          <a:xfrm>
            <a:off x="922000" y="1589139"/>
            <a:ext cx="3587320" cy="2759850"/>
          </a:xfrm>
          <a:prstGeom prst="rect">
            <a:avLst/>
          </a:prstGeom>
        </p:spPr>
        <p:txBody>
          <a:bodyPr spcFirstLastPara="1" wrap="square" lIns="0" tIns="0" rIns="0" bIns="0" anchor="t" anchorCtr="0">
            <a:noAutofit/>
          </a:bodyPr>
          <a:lstStyle/>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r>
              <a:rPr lang="en-US" sz="2000" b="1" dirty="0">
                <a:solidFill>
                  <a:srgbClr val="434343"/>
                </a:solidFill>
                <a:latin typeface="Candara" panose="020E0502030303020204" pitchFamily="34" charset="0"/>
              </a:rPr>
              <a:t>Developed in response to COVID and social isolation</a:t>
            </a:r>
            <a:endParaRPr lang="en-US" sz="2000" dirty="0">
              <a:solidFill>
                <a:srgbClr val="434343"/>
              </a:solidFill>
              <a:latin typeface="Candara" panose="020E0502030303020204" pitchFamily="34" charset="0"/>
            </a:endParaRP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endParaRPr lang="en-US" sz="1600" b="1" dirty="0">
              <a:solidFill>
                <a:srgbClr val="434343"/>
              </a:solidFill>
              <a:latin typeface="Candara" panose="020E0502030303020204" pitchFamily="34" charset="0"/>
            </a:endParaRP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r>
              <a:rPr lang="en-US" sz="2000" b="1" dirty="0">
                <a:solidFill>
                  <a:srgbClr val="434343"/>
                </a:solidFill>
                <a:latin typeface="Candara" panose="020E0502030303020204" pitchFamily="34" charset="0"/>
              </a:rPr>
              <a:t>Parents’ comments about social-emotional concerns</a:t>
            </a:r>
            <a:endParaRPr lang="en-US" dirty="0">
              <a:solidFill>
                <a:srgbClr val="434343"/>
              </a:solidFill>
              <a:latin typeface="Candara" panose="020E0502030303020204" pitchFamily="34" charset="0"/>
            </a:endParaRP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endParaRPr lang="en-US" sz="1600" b="1" dirty="0">
              <a:solidFill>
                <a:srgbClr val="434343"/>
              </a:solidFill>
              <a:latin typeface="Candara" panose="020E0502030303020204" pitchFamily="34" charset="0"/>
            </a:endParaRPr>
          </a:p>
          <a:p>
            <a:pPr marL="285750" indent="-285750">
              <a:spcBef>
                <a:spcPts val="0"/>
              </a:spcBef>
              <a:buSzPct val="125000"/>
              <a:buBlip>
                <a:blip r:embed="rId3">
                  <a:extLst>
                    <a:ext uri="{96DAC541-7B7A-43D3-8B79-37D633B846F1}">
                      <asvg:svgBlip xmlns:asvg="http://schemas.microsoft.com/office/drawing/2016/SVG/main" xmlns="" r:embed="rId4"/>
                    </a:ext>
                  </a:extLst>
                </a:blip>
              </a:buBlip>
            </a:pPr>
            <a:r>
              <a:rPr lang="en-US" sz="2000" b="1" dirty="0">
                <a:solidFill>
                  <a:srgbClr val="434343"/>
                </a:solidFill>
                <a:latin typeface="Candara" panose="020E0502030303020204" pitchFamily="34" charset="0"/>
              </a:rPr>
              <a:t>Highlight resources in the community for parents and kids with simple tips</a:t>
            </a:r>
            <a:endParaRPr lang="en-US" b="1" dirty="0">
              <a:solidFill>
                <a:srgbClr val="434343"/>
              </a:solidFill>
              <a:latin typeface="Candara" panose="020E0502030303020204" pitchFamily="34" charset="0"/>
            </a:endParaRPr>
          </a:p>
        </p:txBody>
      </p:sp>
      <p:sp>
        <p:nvSpPr>
          <p:cNvPr id="156" name="Google Shape;156;p2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dirty="0"/>
          </a:p>
        </p:txBody>
      </p:sp>
      <p:pic>
        <p:nvPicPr>
          <p:cNvPr id="5" name="Content Placeholder 9" descr="A picture containing text&#10;&#10;Description automatically generated">
            <a:extLst>
              <a:ext uri="{FF2B5EF4-FFF2-40B4-BE49-F238E27FC236}">
                <a16:creationId xmlns:a16="http://schemas.microsoft.com/office/drawing/2014/main" id="{B276722F-E2E4-4F08-B5D6-0E63AF743F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405" t="713" r="3153" b="1569"/>
          <a:stretch/>
        </p:blipFill>
        <p:spPr>
          <a:xfrm rot="5400000">
            <a:off x="5107121" y="1205948"/>
            <a:ext cx="2801513" cy="3567895"/>
          </a:xfrm>
          <a:prstGeom prst="roundRect">
            <a:avLst>
              <a:gd name="adj" fmla="val 9709"/>
            </a:avLst>
          </a:prstGeom>
          <a:effectLst>
            <a:outerShdw blurRad="50800" dist="38100" dir="2700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2154725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4329B"/>
        </a:solidFill>
        <a:effectLst/>
      </p:bgPr>
    </p:bg>
    <p:spTree>
      <p:nvGrpSpPr>
        <p:cNvPr id="1" name="Shape 56"/>
        <p:cNvGrpSpPr/>
        <p:nvPr/>
      </p:nvGrpSpPr>
      <p:grpSpPr>
        <a:xfrm>
          <a:off x="0" y="0"/>
          <a:ext cx="0" cy="0"/>
          <a:chOff x="0" y="0"/>
          <a:chExt cx="0" cy="0"/>
        </a:xfrm>
      </p:grpSpPr>
      <p:sp>
        <p:nvSpPr>
          <p:cNvPr id="6" name="Google Shape;80;p14">
            <a:extLst>
              <a:ext uri="{FF2B5EF4-FFF2-40B4-BE49-F238E27FC236}">
                <a16:creationId xmlns:a16="http://schemas.microsoft.com/office/drawing/2014/main" id="{47C3A76D-491E-4D7E-87E5-D89033487886}"/>
              </a:ext>
            </a:extLst>
          </p:cNvPr>
          <p:cNvSpPr txBox="1">
            <a:spLocks/>
          </p:cNvSpPr>
          <p:nvPr/>
        </p:nvSpPr>
        <p:spPr>
          <a:xfrm>
            <a:off x="678600" y="861700"/>
            <a:ext cx="65937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2pPr>
            <a:lvl3pPr marR="0" lvl="2"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3pPr>
            <a:lvl4pPr marR="0" lvl="3"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4pPr>
            <a:lvl5pPr marR="0" lvl="4"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5pPr>
            <a:lvl6pPr marR="0" lvl="5"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6pPr>
            <a:lvl7pPr marR="0" lvl="6"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7pPr>
            <a:lvl8pPr marR="0" lvl="7"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8pPr>
            <a:lvl9pPr marR="0" lvl="8"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9pPr>
          </a:lstStyle>
          <a:p>
            <a:pPr>
              <a:lnSpc>
                <a:spcPct val="85000"/>
              </a:lnSpc>
            </a:pPr>
            <a:r>
              <a:rPr lang="en-US" sz="7200" b="1" dirty="0">
                <a:solidFill>
                  <a:srgbClr val="FCD757"/>
                </a:solidFill>
                <a:latin typeface="Candara" panose="020E0502030303020204" pitchFamily="34" charset="0"/>
              </a:rPr>
              <a:t>Discussion</a:t>
            </a:r>
            <a:r>
              <a:rPr lang="en-US" sz="4000" b="1" dirty="0">
                <a:solidFill>
                  <a:srgbClr val="434343"/>
                </a:solidFill>
                <a:latin typeface="Candara" panose="020E0502030303020204" pitchFamily="34" charset="0"/>
              </a:rPr>
              <a:t/>
            </a:r>
            <a:br>
              <a:rPr lang="en-US" sz="4000" b="1" dirty="0">
                <a:solidFill>
                  <a:srgbClr val="434343"/>
                </a:solidFill>
                <a:latin typeface="Candara" panose="020E0502030303020204" pitchFamily="34" charset="0"/>
              </a:rPr>
            </a:br>
            <a:r>
              <a:rPr lang="en-US" sz="4000" dirty="0">
                <a:solidFill>
                  <a:schemeClr val="bg1"/>
                </a:solidFill>
                <a:latin typeface="Candara" panose="020E0502030303020204" pitchFamily="34" charset="0"/>
              </a:rPr>
              <a:t>Thoughts? Questions?</a:t>
            </a:r>
          </a:p>
        </p:txBody>
      </p:sp>
      <p:pic>
        <p:nvPicPr>
          <p:cNvPr id="17" name="Picture 16" descr="A picture containing person, striped&#10;&#10;Description automatically generated">
            <a:extLst>
              <a:ext uri="{FF2B5EF4-FFF2-40B4-BE49-F238E27FC236}">
                <a16:creationId xmlns:a16="http://schemas.microsoft.com/office/drawing/2014/main" id="{B1A17874-6B2E-40CE-8541-C4D190EA2A05}"/>
              </a:ext>
            </a:extLst>
          </p:cNvPr>
          <p:cNvPicPr>
            <a:picLocks noChangeAspect="1"/>
          </p:cNvPicPr>
          <p:nvPr/>
        </p:nvPicPr>
        <p:blipFill rotWithShape="1">
          <a:blip r:embed="rId3"/>
          <a:srcRect l="20745" t="10914" r="13798" b="1810"/>
          <a:stretch/>
        </p:blipFill>
        <p:spPr>
          <a:xfrm rot="5400000">
            <a:off x="755999" y="2901863"/>
            <a:ext cx="1339777" cy="1339777"/>
          </a:xfrm>
          <a:prstGeom prst="roundRect">
            <a:avLst>
              <a:gd name="adj" fmla="val 10191"/>
            </a:avLst>
          </a:prstGeom>
          <a:scene3d>
            <a:camera prst="orthographicFront"/>
            <a:lightRig rig="threePt" dir="t"/>
          </a:scene3d>
          <a:sp3d>
            <a:bevelT/>
          </a:sp3d>
        </p:spPr>
      </p:pic>
      <p:sp>
        <p:nvSpPr>
          <p:cNvPr id="33" name="AutoShape 13">
            <a:extLst>
              <a:ext uri="{FF2B5EF4-FFF2-40B4-BE49-F238E27FC236}">
                <a16:creationId xmlns:a16="http://schemas.microsoft.com/office/drawing/2014/main" id="{5E7C2593-7DB9-41AB-AAD1-067322F46E84}"/>
              </a:ext>
            </a:extLst>
          </p:cNvPr>
          <p:cNvSpPr>
            <a:spLocks noChangeAspect="1" noChangeArrowheads="1" noTextEdit="1"/>
          </p:cNvSpPr>
          <p:nvPr/>
        </p:nvSpPr>
        <p:spPr bwMode="auto">
          <a:xfrm>
            <a:off x="3911600" y="1905000"/>
            <a:ext cx="1320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41" name="Group 40">
            <a:extLst>
              <a:ext uri="{FF2B5EF4-FFF2-40B4-BE49-F238E27FC236}">
                <a16:creationId xmlns:a16="http://schemas.microsoft.com/office/drawing/2014/main" id="{0222BA0C-9B08-497D-B57B-975BACA01F25}"/>
              </a:ext>
            </a:extLst>
          </p:cNvPr>
          <p:cNvGrpSpPr/>
          <p:nvPr/>
        </p:nvGrpSpPr>
        <p:grpSpPr>
          <a:xfrm>
            <a:off x="2195999" y="2811863"/>
            <a:ext cx="2995201" cy="1554817"/>
            <a:chOff x="2167199" y="3031999"/>
            <a:chExt cx="2995201" cy="1554817"/>
          </a:xfrm>
        </p:grpSpPr>
        <p:sp>
          <p:nvSpPr>
            <p:cNvPr id="16" name="Google Shape;81;p14">
              <a:extLst>
                <a:ext uri="{FF2B5EF4-FFF2-40B4-BE49-F238E27FC236}">
                  <a16:creationId xmlns:a16="http://schemas.microsoft.com/office/drawing/2014/main" id="{A192CBEF-B145-4E58-BD82-6C399FD33030}"/>
                </a:ext>
              </a:extLst>
            </p:cNvPr>
            <p:cNvSpPr txBox="1">
              <a:spLocks/>
            </p:cNvSpPr>
            <p:nvPr/>
          </p:nvSpPr>
          <p:spPr>
            <a:xfrm>
              <a:off x="2167199" y="3031999"/>
              <a:ext cx="2995201" cy="1554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1pPr>
              <a:lvl2pPr marL="914400" marR="0" lvl="1" indent="-342900" algn="l" rtl="0">
                <a:lnSpc>
                  <a:spcPct val="100000"/>
                </a:lnSpc>
                <a:spcBef>
                  <a:spcPts val="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2pPr>
              <a:lvl3pPr marL="1371600" marR="0" lvl="2" indent="-342900" algn="l" rtl="0">
                <a:lnSpc>
                  <a:spcPct val="100000"/>
                </a:lnSpc>
                <a:spcBef>
                  <a:spcPts val="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3pPr>
              <a:lvl4pPr marL="1828800" marR="0" lvl="3"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4pPr>
              <a:lvl5pPr marL="2286000" marR="0" lvl="4"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5pPr>
              <a:lvl6pPr marL="2743200" marR="0" lvl="5"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6pPr>
              <a:lvl7pPr marL="3200400" marR="0" lvl="6"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7pPr>
              <a:lvl8pPr marL="3657600" marR="0" lvl="7"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8pPr>
              <a:lvl9pPr marL="4114800" marR="0" lvl="8"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9pPr>
            </a:lstStyle>
            <a:p>
              <a:pPr marL="0" indent="0">
                <a:lnSpc>
                  <a:spcPct val="85000"/>
                </a:lnSpc>
                <a:spcBef>
                  <a:spcPts val="0"/>
                </a:spcBef>
                <a:buFont typeface="Raleway Thin"/>
                <a:buNone/>
              </a:pPr>
              <a:r>
                <a:rPr lang="en-US" sz="2400" b="1" dirty="0">
                  <a:solidFill>
                    <a:srgbClr val="FCD757"/>
                  </a:solidFill>
                  <a:latin typeface="Candara" panose="020E0502030303020204" pitchFamily="34" charset="0"/>
                </a:rPr>
                <a:t>Summer Merrick</a:t>
              </a:r>
            </a:p>
            <a:p>
              <a:pPr marL="0" indent="0">
                <a:lnSpc>
                  <a:spcPct val="85000"/>
                </a:lnSpc>
                <a:spcBef>
                  <a:spcPts val="0"/>
                </a:spcBef>
                <a:buClr>
                  <a:schemeClr val="dk1"/>
                </a:buClr>
                <a:buSzPts val="1100"/>
                <a:buFont typeface="Arial"/>
                <a:buNone/>
              </a:pPr>
              <a:r>
                <a:rPr lang="en-US" i="1" dirty="0">
                  <a:solidFill>
                    <a:schemeClr val="bg1"/>
                  </a:solidFill>
                  <a:latin typeface="Candara" panose="020E0502030303020204" pitchFamily="34" charset="0"/>
                </a:rPr>
                <a:t>Program Director</a:t>
              </a:r>
            </a:p>
            <a:p>
              <a:pPr marL="0" indent="0">
                <a:spcBef>
                  <a:spcPts val="0"/>
                </a:spcBef>
                <a:buClr>
                  <a:schemeClr val="dk1"/>
                </a:buClr>
                <a:buSzPts val="1100"/>
                <a:buFont typeface="Arial"/>
                <a:buNone/>
              </a:pPr>
              <a:endParaRPr lang="en-US" sz="500" dirty="0">
                <a:solidFill>
                  <a:schemeClr val="bg1"/>
                </a:solidFill>
                <a:latin typeface="Candara" panose="020E0502030303020204" pitchFamily="34" charset="0"/>
              </a:endParaRPr>
            </a:p>
            <a:p>
              <a:pPr marL="0" indent="0">
                <a:spcBef>
                  <a:spcPts val="0"/>
                </a:spcBef>
                <a:buClr>
                  <a:schemeClr val="dk1"/>
                </a:buClr>
                <a:buSzPts val="1100"/>
                <a:buFont typeface="Arial"/>
                <a:buNone/>
              </a:pPr>
              <a:r>
                <a:rPr lang="en-US" sz="1200" dirty="0">
                  <a:solidFill>
                    <a:schemeClr val="bg1"/>
                  </a:solidFill>
                  <a:effectLst/>
                  <a:latin typeface="Candara" panose="020E0502030303020204" pitchFamily="34" charset="0"/>
                </a:rPr>
                <a:t>         </a:t>
              </a:r>
              <a:r>
                <a:rPr lang="en-US" sz="1200" dirty="0">
                  <a:solidFill>
                    <a:schemeClr val="bg1"/>
                  </a:solidFill>
                  <a:effectLst/>
                  <a:latin typeface="Candara" panose="020E0502030303020204" pitchFamily="34" charset="0"/>
                  <a:hlinkClick r:id="rId4">
                    <a:extLst>
                      <a:ext uri="{A12FA001-AC4F-418D-AE19-62706E023703}">
                        <ahyp:hlinkClr xmlns:ahyp="http://schemas.microsoft.com/office/drawing/2018/hyperlinkcolor" xmlns="" val="tx"/>
                      </a:ext>
                    </a:extLst>
                  </a:hlinkClick>
                </a:rPr>
                <a:t>helpmegrowonondaga2@gmail.com</a:t>
              </a:r>
              <a:endParaRPr lang="en-US" sz="1200" dirty="0">
                <a:solidFill>
                  <a:schemeClr val="bg1"/>
                </a:solidFill>
                <a:effectLst/>
                <a:latin typeface="Candara" panose="020E0502030303020204" pitchFamily="34" charset="0"/>
              </a:endParaRPr>
            </a:p>
            <a:p>
              <a:pPr marL="0" indent="0">
                <a:spcBef>
                  <a:spcPts val="0"/>
                </a:spcBef>
                <a:buClr>
                  <a:schemeClr val="dk1"/>
                </a:buClr>
                <a:buSzPts val="1100"/>
                <a:buFont typeface="Arial"/>
                <a:buNone/>
              </a:pPr>
              <a:endParaRPr lang="en-US" sz="500" dirty="0">
                <a:solidFill>
                  <a:schemeClr val="bg1"/>
                </a:solidFill>
                <a:effectLst/>
                <a:latin typeface="Candara" panose="020E0502030303020204" pitchFamily="34" charset="0"/>
              </a:endParaRPr>
            </a:p>
            <a:p>
              <a:pPr marL="0" indent="0">
                <a:spcBef>
                  <a:spcPts val="0"/>
                </a:spcBef>
                <a:buClr>
                  <a:schemeClr val="dk1"/>
                </a:buClr>
                <a:buSzPts val="1100"/>
                <a:buFont typeface="Arial"/>
                <a:buNone/>
              </a:pPr>
              <a:r>
                <a:rPr lang="en-US" sz="1200" dirty="0">
                  <a:solidFill>
                    <a:schemeClr val="bg1"/>
                  </a:solidFill>
                  <a:latin typeface="Candara" panose="020E0502030303020204" pitchFamily="34" charset="0"/>
                </a:rPr>
                <a:t>         </a:t>
              </a:r>
              <a:r>
                <a:rPr lang="en-US" sz="1200" dirty="0">
                  <a:solidFill>
                    <a:schemeClr val="bg1"/>
                  </a:solidFill>
                  <a:effectLst/>
                  <a:latin typeface="Candara" panose="020E0502030303020204" pitchFamily="34" charset="0"/>
                </a:rPr>
                <a:t>helpmegrowonondaga</a:t>
              </a:r>
            </a:p>
            <a:p>
              <a:pPr marL="114300" indent="0">
                <a:buNone/>
              </a:pPr>
              <a:r>
                <a:rPr lang="en-US" sz="1200" dirty="0">
                  <a:solidFill>
                    <a:schemeClr val="bg1"/>
                  </a:solidFill>
                  <a:latin typeface="Candara" panose="020E0502030303020204" pitchFamily="34" charset="0"/>
                </a:rPr>
                <a:t>     @helpmegrowoc</a:t>
              </a:r>
              <a:r>
                <a:rPr lang="en-US" sz="1200" b="0" i="0" dirty="0">
                  <a:solidFill>
                    <a:srgbClr val="B0B3B8"/>
                  </a:solidFill>
                  <a:effectLst/>
                  <a:latin typeface="Segoe UI Historic" panose="020B0502040204020203" pitchFamily="34" charset="0"/>
                </a:rPr>
                <a:t/>
              </a:r>
              <a:br>
                <a:rPr lang="en-US" sz="1200" b="0" i="0" dirty="0">
                  <a:solidFill>
                    <a:srgbClr val="B0B3B8"/>
                  </a:solidFill>
                  <a:effectLst/>
                  <a:latin typeface="Segoe UI Historic" panose="020B0502040204020203" pitchFamily="34" charset="0"/>
                </a:rPr>
              </a:br>
              <a:endParaRPr lang="en-US" sz="1200" dirty="0">
                <a:latin typeface="Candara" panose="020E0502030303020204" pitchFamily="34" charset="0"/>
              </a:endParaRPr>
            </a:p>
            <a:p>
              <a:pPr marL="0" indent="0">
                <a:spcBef>
                  <a:spcPts val="0"/>
                </a:spcBef>
                <a:buClr>
                  <a:schemeClr val="dk1"/>
                </a:buClr>
                <a:buSzPts val="1100"/>
                <a:buFont typeface="Arial"/>
                <a:buNone/>
              </a:pPr>
              <a:endParaRPr lang="en-US" sz="1200" dirty="0">
                <a:latin typeface="Candara" panose="020E0502030303020204" pitchFamily="34" charset="0"/>
              </a:endParaRPr>
            </a:p>
          </p:txBody>
        </p:sp>
        <p:grpSp>
          <p:nvGrpSpPr>
            <p:cNvPr id="40" name="Group 39">
              <a:extLst>
                <a:ext uri="{FF2B5EF4-FFF2-40B4-BE49-F238E27FC236}">
                  <a16:creationId xmlns:a16="http://schemas.microsoft.com/office/drawing/2014/main" id="{AF068482-0E27-41E6-AD85-E0DC31A238A7}"/>
                </a:ext>
              </a:extLst>
            </p:cNvPr>
            <p:cNvGrpSpPr/>
            <p:nvPr/>
          </p:nvGrpSpPr>
          <p:grpSpPr>
            <a:xfrm>
              <a:off x="2247899" y="3730672"/>
              <a:ext cx="212726" cy="730203"/>
              <a:chOff x="2247899" y="3730672"/>
              <a:chExt cx="212726" cy="730203"/>
            </a:xfrm>
          </p:grpSpPr>
          <p:sp>
            <p:nvSpPr>
              <p:cNvPr id="22" name="AutoShape 3">
                <a:extLst>
                  <a:ext uri="{FF2B5EF4-FFF2-40B4-BE49-F238E27FC236}">
                    <a16:creationId xmlns:a16="http://schemas.microsoft.com/office/drawing/2014/main" id="{23135764-5F25-4254-AC1A-F4F56CAB7580}"/>
                  </a:ext>
                </a:extLst>
              </p:cNvPr>
              <p:cNvSpPr>
                <a:spLocks noChangeAspect="1" noChangeArrowheads="1" noTextEdit="1"/>
              </p:cNvSpPr>
              <p:nvPr/>
            </p:nvSpPr>
            <p:spPr bwMode="auto">
              <a:xfrm>
                <a:off x="2247900" y="4248150"/>
                <a:ext cx="2127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5">
                <a:extLst>
                  <a:ext uri="{FF2B5EF4-FFF2-40B4-BE49-F238E27FC236}">
                    <a16:creationId xmlns:a16="http://schemas.microsoft.com/office/drawing/2014/main" id="{12052ECC-25EC-455E-B166-2494989CE307}"/>
                  </a:ext>
                </a:extLst>
              </p:cNvPr>
              <p:cNvSpPr>
                <a:spLocks noEditPoints="1"/>
              </p:cNvSpPr>
              <p:nvPr/>
            </p:nvSpPr>
            <p:spPr bwMode="auto">
              <a:xfrm>
                <a:off x="2247900" y="4248150"/>
                <a:ext cx="212725" cy="212725"/>
              </a:xfrm>
              <a:custGeom>
                <a:avLst/>
                <a:gdLst>
                  <a:gd name="T0" fmla="*/ 1460 w 2916"/>
                  <a:gd name="T1" fmla="*/ 4 h 2917"/>
                  <a:gd name="T2" fmla="*/ 2000 w 2916"/>
                  <a:gd name="T3" fmla="*/ 4 h 2917"/>
                  <a:gd name="T4" fmla="*/ 2356 w 2916"/>
                  <a:gd name="T5" fmla="*/ 56 h 2917"/>
                  <a:gd name="T6" fmla="*/ 2858 w 2916"/>
                  <a:gd name="T7" fmla="*/ 563 h 2917"/>
                  <a:gd name="T8" fmla="*/ 2911 w 2916"/>
                  <a:gd name="T9" fmla="*/ 939 h 2917"/>
                  <a:gd name="T10" fmla="*/ 2916 w 2916"/>
                  <a:gd name="T11" fmla="*/ 1446 h 2917"/>
                  <a:gd name="T12" fmla="*/ 2910 w 2916"/>
                  <a:gd name="T13" fmla="*/ 2051 h 2917"/>
                  <a:gd name="T14" fmla="*/ 2834 w 2916"/>
                  <a:gd name="T15" fmla="*/ 2431 h 2917"/>
                  <a:gd name="T16" fmla="*/ 2607 w 2916"/>
                  <a:gd name="T17" fmla="*/ 2726 h 2917"/>
                  <a:gd name="T18" fmla="*/ 2143 w 2916"/>
                  <a:gd name="T19" fmla="*/ 2901 h 2917"/>
                  <a:gd name="T20" fmla="*/ 1808 w 2916"/>
                  <a:gd name="T21" fmla="*/ 2914 h 2917"/>
                  <a:gd name="T22" fmla="*/ 1282 w 2916"/>
                  <a:gd name="T23" fmla="*/ 2917 h 2917"/>
                  <a:gd name="T24" fmla="*/ 928 w 2916"/>
                  <a:gd name="T25" fmla="*/ 2913 h 2917"/>
                  <a:gd name="T26" fmla="*/ 544 w 2916"/>
                  <a:gd name="T27" fmla="*/ 2855 h 2917"/>
                  <a:gd name="T28" fmla="*/ 59 w 2916"/>
                  <a:gd name="T29" fmla="*/ 2359 h 2917"/>
                  <a:gd name="T30" fmla="*/ 5 w 2916"/>
                  <a:gd name="T31" fmla="*/ 2012 h 2917"/>
                  <a:gd name="T32" fmla="*/ 1 w 2916"/>
                  <a:gd name="T33" fmla="*/ 1812 h 2917"/>
                  <a:gd name="T34" fmla="*/ 2 w 2916"/>
                  <a:gd name="T35" fmla="*/ 1115 h 2917"/>
                  <a:gd name="T36" fmla="*/ 11 w 2916"/>
                  <a:gd name="T37" fmla="*/ 799 h 2917"/>
                  <a:gd name="T38" fmla="*/ 139 w 2916"/>
                  <a:gd name="T39" fmla="*/ 376 h 2917"/>
                  <a:gd name="T40" fmla="*/ 448 w 2916"/>
                  <a:gd name="T41" fmla="*/ 103 h 2917"/>
                  <a:gd name="T42" fmla="*/ 823 w 2916"/>
                  <a:gd name="T43" fmla="*/ 10 h 2917"/>
                  <a:gd name="T44" fmla="*/ 1092 w 2916"/>
                  <a:gd name="T45" fmla="*/ 1 h 2917"/>
                  <a:gd name="T46" fmla="*/ 1460 w 2916"/>
                  <a:gd name="T47" fmla="*/ 1 h 2917"/>
                  <a:gd name="T48" fmla="*/ 1460 w 2916"/>
                  <a:gd name="T49" fmla="*/ 4 h 2917"/>
                  <a:gd name="T50" fmla="*/ 1493 w 2916"/>
                  <a:gd name="T51" fmla="*/ 2657 h 2917"/>
                  <a:gd name="T52" fmla="*/ 1493 w 2916"/>
                  <a:gd name="T53" fmla="*/ 2658 h 2917"/>
                  <a:gd name="T54" fmla="*/ 1619 w 2916"/>
                  <a:gd name="T55" fmla="*/ 2657 h 2917"/>
                  <a:gd name="T56" fmla="*/ 2210 w 2916"/>
                  <a:gd name="T57" fmla="*/ 2626 h 2917"/>
                  <a:gd name="T58" fmla="*/ 2497 w 2916"/>
                  <a:gd name="T59" fmla="*/ 2476 h 2917"/>
                  <a:gd name="T60" fmla="*/ 2622 w 2916"/>
                  <a:gd name="T61" fmla="*/ 2226 h 2917"/>
                  <a:gd name="T62" fmla="*/ 2657 w 2916"/>
                  <a:gd name="T63" fmla="*/ 1819 h 2917"/>
                  <a:gd name="T64" fmla="*/ 2658 w 2916"/>
                  <a:gd name="T65" fmla="*/ 1161 h 2917"/>
                  <a:gd name="T66" fmla="*/ 2627 w 2916"/>
                  <a:gd name="T67" fmla="*/ 710 h 2917"/>
                  <a:gd name="T68" fmla="*/ 2475 w 2916"/>
                  <a:gd name="T69" fmla="*/ 419 h 2917"/>
                  <a:gd name="T70" fmla="*/ 2206 w 2916"/>
                  <a:gd name="T71" fmla="*/ 290 h 2917"/>
                  <a:gd name="T72" fmla="*/ 1779 w 2916"/>
                  <a:gd name="T73" fmla="*/ 258 h 2917"/>
                  <a:gd name="T74" fmla="*/ 1203 w 2916"/>
                  <a:gd name="T75" fmla="*/ 258 h 2917"/>
                  <a:gd name="T76" fmla="*/ 711 w 2916"/>
                  <a:gd name="T77" fmla="*/ 290 h 2917"/>
                  <a:gd name="T78" fmla="*/ 318 w 2916"/>
                  <a:gd name="T79" fmla="*/ 605 h 2917"/>
                  <a:gd name="T80" fmla="*/ 278 w 2916"/>
                  <a:gd name="T81" fmla="*/ 814 h 2917"/>
                  <a:gd name="T82" fmla="*/ 259 w 2916"/>
                  <a:gd name="T83" fmla="*/ 1162 h 2917"/>
                  <a:gd name="T84" fmla="*/ 259 w 2916"/>
                  <a:gd name="T85" fmla="*/ 1822 h 2917"/>
                  <a:gd name="T86" fmla="*/ 298 w 2916"/>
                  <a:gd name="T87" fmla="*/ 2238 h 2917"/>
                  <a:gd name="T88" fmla="*/ 676 w 2916"/>
                  <a:gd name="T89" fmla="*/ 2619 h 2917"/>
                  <a:gd name="T90" fmla="*/ 1041 w 2916"/>
                  <a:gd name="T91" fmla="*/ 2656 h 2917"/>
                  <a:gd name="T92" fmla="*/ 1493 w 2916"/>
                  <a:gd name="T93" fmla="*/ 2657 h 2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16" h="2917">
                    <a:moveTo>
                      <a:pt x="1460" y="4"/>
                    </a:moveTo>
                    <a:cubicBezTo>
                      <a:pt x="1640" y="4"/>
                      <a:pt x="1820" y="3"/>
                      <a:pt x="2000" y="4"/>
                    </a:cubicBezTo>
                    <a:cubicBezTo>
                      <a:pt x="2120" y="5"/>
                      <a:pt x="2240" y="20"/>
                      <a:pt x="2356" y="56"/>
                    </a:cubicBezTo>
                    <a:cubicBezTo>
                      <a:pt x="2613" y="136"/>
                      <a:pt x="2775" y="311"/>
                      <a:pt x="2858" y="563"/>
                    </a:cubicBezTo>
                    <a:cubicBezTo>
                      <a:pt x="2898" y="685"/>
                      <a:pt x="2911" y="811"/>
                      <a:pt x="2911" y="939"/>
                    </a:cubicBezTo>
                    <a:cubicBezTo>
                      <a:pt x="2911" y="1108"/>
                      <a:pt x="2916" y="1277"/>
                      <a:pt x="2916" y="1446"/>
                    </a:cubicBezTo>
                    <a:cubicBezTo>
                      <a:pt x="2916" y="1648"/>
                      <a:pt x="2915" y="1850"/>
                      <a:pt x="2910" y="2051"/>
                    </a:cubicBezTo>
                    <a:cubicBezTo>
                      <a:pt x="2906" y="2182"/>
                      <a:pt x="2883" y="2309"/>
                      <a:pt x="2834" y="2431"/>
                    </a:cubicBezTo>
                    <a:cubicBezTo>
                      <a:pt x="2785" y="2550"/>
                      <a:pt x="2709" y="2648"/>
                      <a:pt x="2607" y="2726"/>
                    </a:cubicBezTo>
                    <a:cubicBezTo>
                      <a:pt x="2470" y="2831"/>
                      <a:pt x="2313" y="2887"/>
                      <a:pt x="2143" y="2901"/>
                    </a:cubicBezTo>
                    <a:cubicBezTo>
                      <a:pt x="2032" y="2911"/>
                      <a:pt x="1920" y="2913"/>
                      <a:pt x="1808" y="2914"/>
                    </a:cubicBezTo>
                    <a:cubicBezTo>
                      <a:pt x="1633" y="2917"/>
                      <a:pt x="1457" y="2917"/>
                      <a:pt x="1282" y="2917"/>
                    </a:cubicBezTo>
                    <a:cubicBezTo>
                      <a:pt x="1164" y="2917"/>
                      <a:pt x="1046" y="2916"/>
                      <a:pt x="928" y="2913"/>
                    </a:cubicBezTo>
                    <a:cubicBezTo>
                      <a:pt x="798" y="2909"/>
                      <a:pt x="668" y="2897"/>
                      <a:pt x="544" y="2855"/>
                    </a:cubicBezTo>
                    <a:cubicBezTo>
                      <a:pt x="298" y="2772"/>
                      <a:pt x="141" y="2602"/>
                      <a:pt x="59" y="2359"/>
                    </a:cubicBezTo>
                    <a:cubicBezTo>
                      <a:pt x="21" y="2247"/>
                      <a:pt x="8" y="2130"/>
                      <a:pt x="5" y="2012"/>
                    </a:cubicBezTo>
                    <a:cubicBezTo>
                      <a:pt x="3" y="1945"/>
                      <a:pt x="1" y="1879"/>
                      <a:pt x="1" y="1812"/>
                    </a:cubicBezTo>
                    <a:cubicBezTo>
                      <a:pt x="0" y="1580"/>
                      <a:pt x="0" y="1347"/>
                      <a:pt x="2" y="1115"/>
                    </a:cubicBezTo>
                    <a:cubicBezTo>
                      <a:pt x="2" y="1009"/>
                      <a:pt x="4" y="904"/>
                      <a:pt x="11" y="799"/>
                    </a:cubicBezTo>
                    <a:cubicBezTo>
                      <a:pt x="22" y="649"/>
                      <a:pt x="58" y="505"/>
                      <a:pt x="139" y="376"/>
                    </a:cubicBezTo>
                    <a:cubicBezTo>
                      <a:pt x="215" y="255"/>
                      <a:pt x="319" y="165"/>
                      <a:pt x="448" y="103"/>
                    </a:cubicBezTo>
                    <a:cubicBezTo>
                      <a:pt x="566" y="46"/>
                      <a:pt x="692" y="17"/>
                      <a:pt x="823" y="10"/>
                    </a:cubicBezTo>
                    <a:cubicBezTo>
                      <a:pt x="912" y="4"/>
                      <a:pt x="1002" y="2"/>
                      <a:pt x="1092" y="1"/>
                    </a:cubicBezTo>
                    <a:cubicBezTo>
                      <a:pt x="1215" y="0"/>
                      <a:pt x="1337" y="1"/>
                      <a:pt x="1460" y="1"/>
                    </a:cubicBezTo>
                    <a:cubicBezTo>
                      <a:pt x="1460" y="2"/>
                      <a:pt x="1460" y="3"/>
                      <a:pt x="1460" y="4"/>
                    </a:cubicBezTo>
                    <a:close/>
                    <a:moveTo>
                      <a:pt x="1493" y="2657"/>
                    </a:moveTo>
                    <a:cubicBezTo>
                      <a:pt x="1493" y="2657"/>
                      <a:pt x="1493" y="2657"/>
                      <a:pt x="1493" y="2658"/>
                    </a:cubicBezTo>
                    <a:cubicBezTo>
                      <a:pt x="1535" y="2658"/>
                      <a:pt x="1577" y="2658"/>
                      <a:pt x="1619" y="2657"/>
                    </a:cubicBezTo>
                    <a:cubicBezTo>
                      <a:pt x="1816" y="2656"/>
                      <a:pt x="2014" y="2663"/>
                      <a:pt x="2210" y="2626"/>
                    </a:cubicBezTo>
                    <a:cubicBezTo>
                      <a:pt x="2322" y="2605"/>
                      <a:pt x="2417" y="2555"/>
                      <a:pt x="2497" y="2476"/>
                    </a:cubicBezTo>
                    <a:cubicBezTo>
                      <a:pt x="2565" y="2407"/>
                      <a:pt x="2604" y="2321"/>
                      <a:pt x="2622" y="2226"/>
                    </a:cubicBezTo>
                    <a:cubicBezTo>
                      <a:pt x="2647" y="2092"/>
                      <a:pt x="2655" y="1955"/>
                      <a:pt x="2657" y="1819"/>
                    </a:cubicBezTo>
                    <a:cubicBezTo>
                      <a:pt x="2660" y="1600"/>
                      <a:pt x="2659" y="1380"/>
                      <a:pt x="2658" y="1161"/>
                    </a:cubicBezTo>
                    <a:cubicBezTo>
                      <a:pt x="2657" y="1010"/>
                      <a:pt x="2655" y="859"/>
                      <a:pt x="2627" y="710"/>
                    </a:cubicBezTo>
                    <a:cubicBezTo>
                      <a:pt x="2606" y="597"/>
                      <a:pt x="2556" y="499"/>
                      <a:pt x="2475" y="419"/>
                    </a:cubicBezTo>
                    <a:cubicBezTo>
                      <a:pt x="2402" y="346"/>
                      <a:pt x="2308" y="306"/>
                      <a:pt x="2206" y="290"/>
                    </a:cubicBezTo>
                    <a:cubicBezTo>
                      <a:pt x="2065" y="268"/>
                      <a:pt x="1922" y="260"/>
                      <a:pt x="1779" y="258"/>
                    </a:cubicBezTo>
                    <a:cubicBezTo>
                      <a:pt x="1587" y="256"/>
                      <a:pt x="1395" y="258"/>
                      <a:pt x="1203" y="258"/>
                    </a:cubicBezTo>
                    <a:cubicBezTo>
                      <a:pt x="1038" y="258"/>
                      <a:pt x="874" y="257"/>
                      <a:pt x="711" y="290"/>
                    </a:cubicBezTo>
                    <a:cubicBezTo>
                      <a:pt x="526" y="327"/>
                      <a:pt x="388" y="424"/>
                      <a:pt x="318" y="605"/>
                    </a:cubicBezTo>
                    <a:cubicBezTo>
                      <a:pt x="292" y="672"/>
                      <a:pt x="283" y="743"/>
                      <a:pt x="278" y="814"/>
                    </a:cubicBezTo>
                    <a:cubicBezTo>
                      <a:pt x="270" y="930"/>
                      <a:pt x="261" y="1046"/>
                      <a:pt x="259" y="1162"/>
                    </a:cubicBezTo>
                    <a:cubicBezTo>
                      <a:pt x="257" y="1382"/>
                      <a:pt x="257" y="1602"/>
                      <a:pt x="259" y="1822"/>
                    </a:cubicBezTo>
                    <a:cubicBezTo>
                      <a:pt x="261" y="1962"/>
                      <a:pt x="264" y="2101"/>
                      <a:pt x="298" y="2238"/>
                    </a:cubicBezTo>
                    <a:cubicBezTo>
                      <a:pt x="349" y="2441"/>
                      <a:pt x="472" y="2572"/>
                      <a:pt x="676" y="2619"/>
                    </a:cubicBezTo>
                    <a:cubicBezTo>
                      <a:pt x="796" y="2646"/>
                      <a:pt x="919" y="2654"/>
                      <a:pt x="1041" y="2656"/>
                    </a:cubicBezTo>
                    <a:cubicBezTo>
                      <a:pt x="1192" y="2659"/>
                      <a:pt x="1342" y="2657"/>
                      <a:pt x="1493" y="2657"/>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CAA64C75-4831-428C-AE2B-5B63A6758391}"/>
                  </a:ext>
                </a:extLst>
              </p:cNvPr>
              <p:cNvSpPr>
                <a:spLocks noEditPoints="1"/>
              </p:cNvSpPr>
              <p:nvPr/>
            </p:nvSpPr>
            <p:spPr bwMode="auto">
              <a:xfrm>
                <a:off x="2297113" y="4298950"/>
                <a:ext cx="112713" cy="112713"/>
              </a:xfrm>
              <a:custGeom>
                <a:avLst/>
                <a:gdLst>
                  <a:gd name="T0" fmla="*/ 1527 w 1533"/>
                  <a:gd name="T1" fmla="*/ 769 h 1549"/>
                  <a:gd name="T2" fmla="*/ 719 w 1533"/>
                  <a:gd name="T3" fmla="*/ 1517 h 1549"/>
                  <a:gd name="T4" fmla="*/ 27 w 1533"/>
                  <a:gd name="T5" fmla="*/ 718 h 1549"/>
                  <a:gd name="T6" fmla="*/ 815 w 1533"/>
                  <a:gd name="T7" fmla="*/ 18 h 1549"/>
                  <a:gd name="T8" fmla="*/ 1527 w 1533"/>
                  <a:gd name="T9" fmla="*/ 769 h 1549"/>
                  <a:gd name="T10" fmla="*/ 287 w 1533"/>
                  <a:gd name="T11" fmla="*/ 768 h 1549"/>
                  <a:gd name="T12" fmla="*/ 756 w 1533"/>
                  <a:gd name="T13" fmla="*/ 1253 h 1549"/>
                  <a:gd name="T14" fmla="*/ 1267 w 1533"/>
                  <a:gd name="T15" fmla="*/ 775 h 1549"/>
                  <a:gd name="T16" fmla="*/ 777 w 1533"/>
                  <a:gd name="T17" fmla="*/ 277 h 1549"/>
                  <a:gd name="T18" fmla="*/ 287 w 1533"/>
                  <a:gd name="T19" fmla="*/ 768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49">
                    <a:moveTo>
                      <a:pt x="1527" y="769"/>
                    </a:moveTo>
                    <a:cubicBezTo>
                      <a:pt x="1530" y="1173"/>
                      <a:pt x="1189" y="1549"/>
                      <a:pt x="719" y="1517"/>
                    </a:cubicBezTo>
                    <a:cubicBezTo>
                      <a:pt x="372" y="1493"/>
                      <a:pt x="0" y="1192"/>
                      <a:pt x="27" y="718"/>
                    </a:cubicBezTo>
                    <a:cubicBezTo>
                      <a:pt x="48" y="354"/>
                      <a:pt x="362" y="0"/>
                      <a:pt x="815" y="18"/>
                    </a:cubicBezTo>
                    <a:cubicBezTo>
                      <a:pt x="1218" y="33"/>
                      <a:pt x="1533" y="382"/>
                      <a:pt x="1527" y="769"/>
                    </a:cubicBezTo>
                    <a:close/>
                    <a:moveTo>
                      <a:pt x="287" y="768"/>
                    </a:moveTo>
                    <a:cubicBezTo>
                      <a:pt x="276" y="1036"/>
                      <a:pt x="517" y="1245"/>
                      <a:pt x="756" y="1253"/>
                    </a:cubicBezTo>
                    <a:cubicBezTo>
                      <a:pt x="1045" y="1263"/>
                      <a:pt x="1266" y="1029"/>
                      <a:pt x="1267" y="775"/>
                    </a:cubicBezTo>
                    <a:cubicBezTo>
                      <a:pt x="1268" y="496"/>
                      <a:pt x="1053" y="278"/>
                      <a:pt x="777" y="277"/>
                    </a:cubicBezTo>
                    <a:cubicBezTo>
                      <a:pt x="496" y="275"/>
                      <a:pt x="278" y="511"/>
                      <a:pt x="287" y="768"/>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59C876CE-28C3-4359-B240-DF04A032F3B1}"/>
                  </a:ext>
                </a:extLst>
              </p:cNvPr>
              <p:cNvSpPr>
                <a:spLocks/>
              </p:cNvSpPr>
              <p:nvPr/>
            </p:nvSpPr>
            <p:spPr bwMode="auto">
              <a:xfrm>
                <a:off x="2398713" y="4284663"/>
                <a:ext cx="25400" cy="25400"/>
              </a:xfrm>
              <a:custGeom>
                <a:avLst/>
                <a:gdLst>
                  <a:gd name="T0" fmla="*/ 355 w 356"/>
                  <a:gd name="T1" fmla="*/ 179 h 360"/>
                  <a:gd name="T2" fmla="*/ 183 w 356"/>
                  <a:gd name="T3" fmla="*/ 355 h 360"/>
                  <a:gd name="T4" fmla="*/ 1 w 356"/>
                  <a:gd name="T5" fmla="*/ 181 h 360"/>
                  <a:gd name="T6" fmla="*/ 175 w 356"/>
                  <a:gd name="T7" fmla="*/ 2 h 360"/>
                  <a:gd name="T8" fmla="*/ 355 w 356"/>
                  <a:gd name="T9" fmla="*/ 179 h 360"/>
                </a:gdLst>
                <a:ahLst/>
                <a:cxnLst>
                  <a:cxn ang="0">
                    <a:pos x="T0" y="T1"/>
                  </a:cxn>
                  <a:cxn ang="0">
                    <a:pos x="T2" y="T3"/>
                  </a:cxn>
                  <a:cxn ang="0">
                    <a:pos x="T4" y="T5"/>
                  </a:cxn>
                  <a:cxn ang="0">
                    <a:pos x="T6" y="T7"/>
                  </a:cxn>
                  <a:cxn ang="0">
                    <a:pos x="T8" y="T9"/>
                  </a:cxn>
                </a:cxnLst>
                <a:rect l="0" t="0" r="r" b="b"/>
                <a:pathLst>
                  <a:path w="356" h="360">
                    <a:moveTo>
                      <a:pt x="355" y="179"/>
                    </a:moveTo>
                    <a:cubicBezTo>
                      <a:pt x="356" y="267"/>
                      <a:pt x="272" y="351"/>
                      <a:pt x="183" y="355"/>
                    </a:cubicBezTo>
                    <a:cubicBezTo>
                      <a:pt x="91" y="360"/>
                      <a:pt x="0" y="265"/>
                      <a:pt x="1" y="181"/>
                    </a:cubicBezTo>
                    <a:cubicBezTo>
                      <a:pt x="2" y="89"/>
                      <a:pt x="83" y="3"/>
                      <a:pt x="175" y="2"/>
                    </a:cubicBezTo>
                    <a:cubicBezTo>
                      <a:pt x="268" y="0"/>
                      <a:pt x="354" y="84"/>
                      <a:pt x="355" y="179"/>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AutoShape 9">
                <a:extLst>
                  <a:ext uri="{FF2B5EF4-FFF2-40B4-BE49-F238E27FC236}">
                    <a16:creationId xmlns:a16="http://schemas.microsoft.com/office/drawing/2014/main" id="{4FDAF49B-CC29-48BE-BD6A-C49C4FE85DBE}"/>
                  </a:ext>
                </a:extLst>
              </p:cNvPr>
              <p:cNvSpPr>
                <a:spLocks noChangeAspect="1" noChangeArrowheads="1" noTextEdit="1"/>
              </p:cNvSpPr>
              <p:nvPr/>
            </p:nvSpPr>
            <p:spPr bwMode="auto">
              <a:xfrm>
                <a:off x="2247900" y="3989388"/>
                <a:ext cx="2127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E927D433-4450-4402-B8BC-7C8702C47FDB}"/>
                  </a:ext>
                </a:extLst>
              </p:cNvPr>
              <p:cNvSpPr>
                <a:spLocks/>
              </p:cNvSpPr>
              <p:nvPr/>
            </p:nvSpPr>
            <p:spPr bwMode="auto">
              <a:xfrm>
                <a:off x="2247900" y="3989388"/>
                <a:ext cx="212725" cy="211137"/>
              </a:xfrm>
              <a:custGeom>
                <a:avLst/>
                <a:gdLst>
                  <a:gd name="T0" fmla="*/ 1536 w 1917"/>
                  <a:gd name="T1" fmla="*/ 1088 h 1918"/>
                  <a:gd name="T2" fmla="*/ 1536 w 1917"/>
                  <a:gd name="T3" fmla="*/ 829 h 1918"/>
                  <a:gd name="T4" fmla="*/ 1509 w 1917"/>
                  <a:gd name="T5" fmla="*/ 829 h 1918"/>
                  <a:gd name="T6" fmla="*/ 1363 w 1917"/>
                  <a:gd name="T7" fmla="*/ 829 h 1918"/>
                  <a:gd name="T8" fmla="*/ 1344 w 1917"/>
                  <a:gd name="T9" fmla="*/ 813 h 1918"/>
                  <a:gd name="T10" fmla="*/ 1345 w 1917"/>
                  <a:gd name="T11" fmla="*/ 517 h 1918"/>
                  <a:gd name="T12" fmla="*/ 1417 w 1917"/>
                  <a:gd name="T13" fmla="*/ 448 h 1918"/>
                  <a:gd name="T14" fmla="*/ 1577 w 1917"/>
                  <a:gd name="T15" fmla="*/ 448 h 1918"/>
                  <a:gd name="T16" fmla="*/ 1599 w 1917"/>
                  <a:gd name="T17" fmla="*/ 447 h 1918"/>
                  <a:gd name="T18" fmla="*/ 1599 w 1917"/>
                  <a:gd name="T19" fmla="*/ 189 h 1918"/>
                  <a:gd name="T20" fmla="*/ 1577 w 1917"/>
                  <a:gd name="T21" fmla="*/ 189 h 1918"/>
                  <a:gd name="T22" fmla="*/ 1333 w 1917"/>
                  <a:gd name="T23" fmla="*/ 189 h 1918"/>
                  <a:gd name="T24" fmla="*/ 1090 w 1917"/>
                  <a:gd name="T25" fmla="*/ 391 h 1918"/>
                  <a:gd name="T26" fmla="*/ 1085 w 1917"/>
                  <a:gd name="T27" fmla="*/ 436 h 1918"/>
                  <a:gd name="T28" fmla="*/ 1086 w 1917"/>
                  <a:gd name="T29" fmla="*/ 804 h 1918"/>
                  <a:gd name="T30" fmla="*/ 1060 w 1917"/>
                  <a:gd name="T31" fmla="*/ 829 h 1918"/>
                  <a:gd name="T32" fmla="*/ 918 w 1917"/>
                  <a:gd name="T33" fmla="*/ 829 h 1918"/>
                  <a:gd name="T34" fmla="*/ 895 w 1917"/>
                  <a:gd name="T35" fmla="*/ 829 h 1918"/>
                  <a:gd name="T36" fmla="*/ 895 w 1917"/>
                  <a:gd name="T37" fmla="*/ 1087 h 1918"/>
                  <a:gd name="T38" fmla="*/ 917 w 1917"/>
                  <a:gd name="T39" fmla="*/ 1088 h 1918"/>
                  <a:gd name="T40" fmla="*/ 1065 w 1917"/>
                  <a:gd name="T41" fmla="*/ 1088 h 1918"/>
                  <a:gd name="T42" fmla="*/ 1085 w 1917"/>
                  <a:gd name="T43" fmla="*/ 1108 h 1918"/>
                  <a:gd name="T44" fmla="*/ 1085 w 1917"/>
                  <a:gd name="T45" fmla="*/ 1116 h 1918"/>
                  <a:gd name="T46" fmla="*/ 1085 w 1917"/>
                  <a:gd name="T47" fmla="*/ 1890 h 1918"/>
                  <a:gd name="T48" fmla="*/ 1058 w 1917"/>
                  <a:gd name="T49" fmla="*/ 1917 h 1918"/>
                  <a:gd name="T50" fmla="*/ 141 w 1917"/>
                  <a:gd name="T51" fmla="*/ 1917 h 1918"/>
                  <a:gd name="T52" fmla="*/ 0 w 1917"/>
                  <a:gd name="T53" fmla="*/ 1776 h 1918"/>
                  <a:gd name="T54" fmla="*/ 0 w 1917"/>
                  <a:gd name="T55" fmla="*/ 140 h 1918"/>
                  <a:gd name="T56" fmla="*/ 140 w 1917"/>
                  <a:gd name="T57" fmla="*/ 0 h 1918"/>
                  <a:gd name="T58" fmla="*/ 1777 w 1917"/>
                  <a:gd name="T59" fmla="*/ 0 h 1918"/>
                  <a:gd name="T60" fmla="*/ 1917 w 1917"/>
                  <a:gd name="T61" fmla="*/ 141 h 1918"/>
                  <a:gd name="T62" fmla="*/ 1917 w 1917"/>
                  <a:gd name="T63" fmla="*/ 1777 h 1918"/>
                  <a:gd name="T64" fmla="*/ 1826 w 1917"/>
                  <a:gd name="T65" fmla="*/ 1910 h 1918"/>
                  <a:gd name="T66" fmla="*/ 1781 w 1917"/>
                  <a:gd name="T67" fmla="*/ 1917 h 1918"/>
                  <a:gd name="T68" fmla="*/ 1367 w 1917"/>
                  <a:gd name="T69" fmla="*/ 1918 h 1918"/>
                  <a:gd name="T70" fmla="*/ 1344 w 1917"/>
                  <a:gd name="T71" fmla="*/ 1895 h 1918"/>
                  <a:gd name="T72" fmla="*/ 1344 w 1917"/>
                  <a:gd name="T73" fmla="*/ 1111 h 1918"/>
                  <a:gd name="T74" fmla="*/ 1367 w 1917"/>
                  <a:gd name="T75" fmla="*/ 1088 h 1918"/>
                  <a:gd name="T76" fmla="*/ 1513 w 1917"/>
                  <a:gd name="T77" fmla="*/ 1088 h 1918"/>
                  <a:gd name="T78" fmla="*/ 1536 w 1917"/>
                  <a:gd name="T79" fmla="*/ 1088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918">
                    <a:moveTo>
                      <a:pt x="1536" y="1088"/>
                    </a:moveTo>
                    <a:cubicBezTo>
                      <a:pt x="1536" y="1000"/>
                      <a:pt x="1536" y="916"/>
                      <a:pt x="1536" y="829"/>
                    </a:cubicBezTo>
                    <a:cubicBezTo>
                      <a:pt x="1526" y="829"/>
                      <a:pt x="1517" y="829"/>
                      <a:pt x="1509" y="829"/>
                    </a:cubicBezTo>
                    <a:cubicBezTo>
                      <a:pt x="1460" y="829"/>
                      <a:pt x="1412" y="829"/>
                      <a:pt x="1363" y="829"/>
                    </a:cubicBezTo>
                    <a:cubicBezTo>
                      <a:pt x="1351" y="829"/>
                      <a:pt x="1344" y="827"/>
                      <a:pt x="1344" y="813"/>
                    </a:cubicBezTo>
                    <a:cubicBezTo>
                      <a:pt x="1345" y="714"/>
                      <a:pt x="1344" y="615"/>
                      <a:pt x="1345" y="517"/>
                    </a:cubicBezTo>
                    <a:cubicBezTo>
                      <a:pt x="1345" y="474"/>
                      <a:pt x="1373" y="449"/>
                      <a:pt x="1417" y="448"/>
                    </a:cubicBezTo>
                    <a:cubicBezTo>
                      <a:pt x="1470" y="448"/>
                      <a:pt x="1523" y="448"/>
                      <a:pt x="1577" y="448"/>
                    </a:cubicBezTo>
                    <a:cubicBezTo>
                      <a:pt x="1584" y="448"/>
                      <a:pt x="1591" y="448"/>
                      <a:pt x="1599" y="447"/>
                    </a:cubicBezTo>
                    <a:cubicBezTo>
                      <a:pt x="1599" y="361"/>
                      <a:pt x="1599" y="277"/>
                      <a:pt x="1599" y="189"/>
                    </a:cubicBezTo>
                    <a:cubicBezTo>
                      <a:pt x="1592" y="189"/>
                      <a:pt x="1584" y="189"/>
                      <a:pt x="1577" y="189"/>
                    </a:cubicBezTo>
                    <a:cubicBezTo>
                      <a:pt x="1495" y="189"/>
                      <a:pt x="1414" y="189"/>
                      <a:pt x="1333" y="189"/>
                    </a:cubicBezTo>
                    <a:cubicBezTo>
                      <a:pt x="1218" y="189"/>
                      <a:pt x="1111" y="277"/>
                      <a:pt x="1090" y="391"/>
                    </a:cubicBezTo>
                    <a:cubicBezTo>
                      <a:pt x="1087" y="406"/>
                      <a:pt x="1085" y="421"/>
                      <a:pt x="1085" y="436"/>
                    </a:cubicBezTo>
                    <a:cubicBezTo>
                      <a:pt x="1085" y="559"/>
                      <a:pt x="1085" y="681"/>
                      <a:pt x="1086" y="804"/>
                    </a:cubicBezTo>
                    <a:cubicBezTo>
                      <a:pt x="1086" y="825"/>
                      <a:pt x="1079" y="830"/>
                      <a:pt x="1060" y="829"/>
                    </a:cubicBezTo>
                    <a:cubicBezTo>
                      <a:pt x="1012" y="828"/>
                      <a:pt x="965" y="829"/>
                      <a:pt x="918" y="829"/>
                    </a:cubicBezTo>
                    <a:cubicBezTo>
                      <a:pt x="910" y="829"/>
                      <a:pt x="903" y="829"/>
                      <a:pt x="895" y="829"/>
                    </a:cubicBezTo>
                    <a:cubicBezTo>
                      <a:pt x="895" y="916"/>
                      <a:pt x="895" y="1001"/>
                      <a:pt x="895" y="1087"/>
                    </a:cubicBezTo>
                    <a:cubicBezTo>
                      <a:pt x="902" y="1088"/>
                      <a:pt x="909" y="1088"/>
                      <a:pt x="917" y="1088"/>
                    </a:cubicBezTo>
                    <a:cubicBezTo>
                      <a:pt x="966" y="1088"/>
                      <a:pt x="1015" y="1089"/>
                      <a:pt x="1065" y="1088"/>
                    </a:cubicBezTo>
                    <a:cubicBezTo>
                      <a:pt x="1080" y="1088"/>
                      <a:pt x="1088" y="1092"/>
                      <a:pt x="1085" y="1108"/>
                    </a:cubicBezTo>
                    <a:cubicBezTo>
                      <a:pt x="1085" y="1111"/>
                      <a:pt x="1085" y="1114"/>
                      <a:pt x="1085" y="1116"/>
                    </a:cubicBezTo>
                    <a:cubicBezTo>
                      <a:pt x="1085" y="1374"/>
                      <a:pt x="1085" y="1632"/>
                      <a:pt x="1085" y="1890"/>
                    </a:cubicBezTo>
                    <a:cubicBezTo>
                      <a:pt x="1085" y="1917"/>
                      <a:pt x="1085" y="1917"/>
                      <a:pt x="1058" y="1917"/>
                    </a:cubicBezTo>
                    <a:cubicBezTo>
                      <a:pt x="752" y="1917"/>
                      <a:pt x="447" y="1917"/>
                      <a:pt x="141" y="1917"/>
                    </a:cubicBezTo>
                    <a:cubicBezTo>
                      <a:pt x="54" y="1917"/>
                      <a:pt x="0" y="1863"/>
                      <a:pt x="0" y="1776"/>
                    </a:cubicBezTo>
                    <a:cubicBezTo>
                      <a:pt x="0" y="1231"/>
                      <a:pt x="0" y="686"/>
                      <a:pt x="0" y="140"/>
                    </a:cubicBezTo>
                    <a:cubicBezTo>
                      <a:pt x="0" y="55"/>
                      <a:pt x="55" y="0"/>
                      <a:pt x="140" y="0"/>
                    </a:cubicBezTo>
                    <a:cubicBezTo>
                      <a:pt x="686" y="0"/>
                      <a:pt x="1231" y="0"/>
                      <a:pt x="1777" y="0"/>
                    </a:cubicBezTo>
                    <a:cubicBezTo>
                      <a:pt x="1863" y="0"/>
                      <a:pt x="1917" y="55"/>
                      <a:pt x="1917" y="141"/>
                    </a:cubicBezTo>
                    <a:cubicBezTo>
                      <a:pt x="1917" y="687"/>
                      <a:pt x="1917" y="1232"/>
                      <a:pt x="1917" y="1777"/>
                    </a:cubicBezTo>
                    <a:cubicBezTo>
                      <a:pt x="1917" y="1844"/>
                      <a:pt x="1884" y="1893"/>
                      <a:pt x="1826" y="1910"/>
                    </a:cubicBezTo>
                    <a:cubicBezTo>
                      <a:pt x="1812" y="1914"/>
                      <a:pt x="1796" y="1917"/>
                      <a:pt x="1781" y="1917"/>
                    </a:cubicBezTo>
                    <a:cubicBezTo>
                      <a:pt x="1643" y="1917"/>
                      <a:pt x="1505" y="1917"/>
                      <a:pt x="1367" y="1918"/>
                    </a:cubicBezTo>
                    <a:cubicBezTo>
                      <a:pt x="1350" y="1918"/>
                      <a:pt x="1344" y="1913"/>
                      <a:pt x="1344" y="1895"/>
                    </a:cubicBezTo>
                    <a:cubicBezTo>
                      <a:pt x="1345" y="1634"/>
                      <a:pt x="1345" y="1372"/>
                      <a:pt x="1344" y="1111"/>
                    </a:cubicBezTo>
                    <a:cubicBezTo>
                      <a:pt x="1344" y="1094"/>
                      <a:pt x="1348" y="1088"/>
                      <a:pt x="1367" y="1088"/>
                    </a:cubicBezTo>
                    <a:cubicBezTo>
                      <a:pt x="1415" y="1089"/>
                      <a:pt x="1464" y="1088"/>
                      <a:pt x="1513" y="1088"/>
                    </a:cubicBezTo>
                    <a:cubicBezTo>
                      <a:pt x="1520" y="1088"/>
                      <a:pt x="1527" y="1088"/>
                      <a:pt x="1536" y="1088"/>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id="{00D92F6D-4712-4E25-A3D1-295E7841BF22}"/>
                  </a:ext>
                </a:extLst>
              </p:cNvPr>
              <p:cNvGrpSpPr/>
              <p:nvPr/>
            </p:nvGrpSpPr>
            <p:grpSpPr>
              <a:xfrm>
                <a:off x="2247899" y="3730672"/>
                <a:ext cx="212725" cy="215807"/>
                <a:chOff x="3922713" y="1905000"/>
                <a:chExt cx="1314450" cy="1333500"/>
              </a:xfrm>
            </p:grpSpPr>
            <p:sp>
              <p:nvSpPr>
                <p:cNvPr id="34" name="Freeform 15">
                  <a:extLst>
                    <a:ext uri="{FF2B5EF4-FFF2-40B4-BE49-F238E27FC236}">
                      <a16:creationId xmlns:a16="http://schemas.microsoft.com/office/drawing/2014/main" id="{87E39BD9-F405-4A17-A4EF-19233586B26B}"/>
                    </a:ext>
                  </a:extLst>
                </p:cNvPr>
                <p:cNvSpPr>
                  <a:spLocks/>
                </p:cNvSpPr>
                <p:nvPr/>
              </p:nvSpPr>
              <p:spPr bwMode="auto">
                <a:xfrm>
                  <a:off x="3949700" y="2873375"/>
                  <a:ext cx="1236663" cy="365125"/>
                </a:xfrm>
                <a:custGeom>
                  <a:avLst/>
                  <a:gdLst>
                    <a:gd name="T0" fmla="*/ 0 w 326"/>
                    <a:gd name="T1" fmla="*/ 96 h 96"/>
                    <a:gd name="T2" fmla="*/ 20 w 326"/>
                    <a:gd name="T3" fmla="*/ 80 h 96"/>
                    <a:gd name="T4" fmla="*/ 101 w 326"/>
                    <a:gd name="T5" fmla="*/ 13 h 96"/>
                    <a:gd name="T6" fmla="*/ 115 w 326"/>
                    <a:gd name="T7" fmla="*/ 1 h 96"/>
                    <a:gd name="T8" fmla="*/ 119 w 326"/>
                    <a:gd name="T9" fmla="*/ 1 h 96"/>
                    <a:gd name="T10" fmla="*/ 155 w 326"/>
                    <a:gd name="T11" fmla="*/ 31 h 96"/>
                    <a:gd name="T12" fmla="*/ 160 w 326"/>
                    <a:gd name="T13" fmla="*/ 35 h 96"/>
                    <a:gd name="T14" fmla="*/ 164 w 326"/>
                    <a:gd name="T15" fmla="*/ 35 h 96"/>
                    <a:gd name="T16" fmla="*/ 175 w 326"/>
                    <a:gd name="T17" fmla="*/ 27 h 96"/>
                    <a:gd name="T18" fmla="*/ 207 w 326"/>
                    <a:gd name="T19" fmla="*/ 1 h 96"/>
                    <a:gd name="T20" fmla="*/ 210 w 326"/>
                    <a:gd name="T21" fmla="*/ 1 h 96"/>
                    <a:gd name="T22" fmla="*/ 277 w 326"/>
                    <a:gd name="T23" fmla="*/ 55 h 96"/>
                    <a:gd name="T24" fmla="*/ 324 w 326"/>
                    <a:gd name="T25" fmla="*/ 95 h 96"/>
                    <a:gd name="T26" fmla="*/ 326 w 326"/>
                    <a:gd name="T27" fmla="*/ 96 h 96"/>
                    <a:gd name="T28" fmla="*/ 0 w 326"/>
                    <a:gd name="T29" fmla="*/ 96 h 96"/>
                    <a:gd name="T30" fmla="*/ 0 w 326"/>
                    <a:gd name="T3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6" h="96">
                      <a:moveTo>
                        <a:pt x="0" y="96"/>
                      </a:moveTo>
                      <a:cubicBezTo>
                        <a:pt x="7" y="90"/>
                        <a:pt x="13" y="85"/>
                        <a:pt x="20" y="80"/>
                      </a:cubicBezTo>
                      <a:cubicBezTo>
                        <a:pt x="47" y="57"/>
                        <a:pt x="74" y="35"/>
                        <a:pt x="101" y="13"/>
                      </a:cubicBezTo>
                      <a:cubicBezTo>
                        <a:pt x="106" y="9"/>
                        <a:pt x="110" y="5"/>
                        <a:pt x="115" y="1"/>
                      </a:cubicBezTo>
                      <a:cubicBezTo>
                        <a:pt x="116" y="0"/>
                        <a:pt x="117" y="0"/>
                        <a:pt x="119" y="1"/>
                      </a:cubicBezTo>
                      <a:cubicBezTo>
                        <a:pt x="131" y="11"/>
                        <a:pt x="143" y="21"/>
                        <a:pt x="155" y="31"/>
                      </a:cubicBezTo>
                      <a:cubicBezTo>
                        <a:pt x="157" y="32"/>
                        <a:pt x="159" y="34"/>
                        <a:pt x="160" y="35"/>
                      </a:cubicBezTo>
                      <a:cubicBezTo>
                        <a:pt x="162" y="36"/>
                        <a:pt x="163" y="36"/>
                        <a:pt x="164" y="35"/>
                      </a:cubicBezTo>
                      <a:cubicBezTo>
                        <a:pt x="168" y="33"/>
                        <a:pt x="171" y="30"/>
                        <a:pt x="175" y="27"/>
                      </a:cubicBezTo>
                      <a:cubicBezTo>
                        <a:pt x="185" y="19"/>
                        <a:pt x="196" y="10"/>
                        <a:pt x="207" y="1"/>
                      </a:cubicBezTo>
                      <a:cubicBezTo>
                        <a:pt x="208" y="0"/>
                        <a:pt x="209" y="0"/>
                        <a:pt x="210" y="1"/>
                      </a:cubicBezTo>
                      <a:cubicBezTo>
                        <a:pt x="232" y="19"/>
                        <a:pt x="254" y="37"/>
                        <a:pt x="277" y="55"/>
                      </a:cubicBezTo>
                      <a:cubicBezTo>
                        <a:pt x="292" y="69"/>
                        <a:pt x="308" y="82"/>
                        <a:pt x="324" y="95"/>
                      </a:cubicBezTo>
                      <a:cubicBezTo>
                        <a:pt x="325" y="95"/>
                        <a:pt x="325" y="96"/>
                        <a:pt x="326" y="96"/>
                      </a:cubicBezTo>
                      <a:cubicBezTo>
                        <a:pt x="217" y="96"/>
                        <a:pt x="109" y="96"/>
                        <a:pt x="0" y="96"/>
                      </a:cubicBezTo>
                      <a:cubicBezTo>
                        <a:pt x="0" y="96"/>
                        <a:pt x="0" y="96"/>
                        <a:pt x="0" y="96"/>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6">
                  <a:extLst>
                    <a:ext uri="{FF2B5EF4-FFF2-40B4-BE49-F238E27FC236}">
                      <a16:creationId xmlns:a16="http://schemas.microsoft.com/office/drawing/2014/main" id="{DB1C6716-AB25-47CD-BD61-E55B89E2F7B0}"/>
                    </a:ext>
                  </a:extLst>
                </p:cNvPr>
                <p:cNvSpPr>
                  <a:spLocks/>
                </p:cNvSpPr>
                <p:nvPr/>
              </p:nvSpPr>
              <p:spPr bwMode="auto">
                <a:xfrm>
                  <a:off x="3946525" y="1905000"/>
                  <a:ext cx="1239838" cy="714375"/>
                </a:xfrm>
                <a:custGeom>
                  <a:avLst/>
                  <a:gdLst>
                    <a:gd name="T0" fmla="*/ 65 w 327"/>
                    <a:gd name="T1" fmla="*/ 64 h 188"/>
                    <a:gd name="T2" fmla="*/ 65 w 327"/>
                    <a:gd name="T3" fmla="*/ 188 h 188"/>
                    <a:gd name="T4" fmla="*/ 64 w 327"/>
                    <a:gd name="T5" fmla="*/ 188 h 188"/>
                    <a:gd name="T6" fmla="*/ 0 w 327"/>
                    <a:gd name="T7" fmla="*/ 135 h 188"/>
                    <a:gd name="T8" fmla="*/ 2 w 327"/>
                    <a:gd name="T9" fmla="*/ 133 h 188"/>
                    <a:gd name="T10" fmla="*/ 42 w 327"/>
                    <a:gd name="T11" fmla="*/ 101 h 188"/>
                    <a:gd name="T12" fmla="*/ 44 w 327"/>
                    <a:gd name="T13" fmla="*/ 96 h 188"/>
                    <a:gd name="T14" fmla="*/ 44 w 327"/>
                    <a:gd name="T15" fmla="*/ 46 h 188"/>
                    <a:gd name="T16" fmla="*/ 44 w 327"/>
                    <a:gd name="T17" fmla="*/ 44 h 188"/>
                    <a:gd name="T18" fmla="*/ 46 w 327"/>
                    <a:gd name="T19" fmla="*/ 44 h 188"/>
                    <a:gd name="T20" fmla="*/ 108 w 327"/>
                    <a:gd name="T21" fmla="*/ 43 h 188"/>
                    <a:gd name="T22" fmla="*/ 112 w 327"/>
                    <a:gd name="T23" fmla="*/ 42 h 188"/>
                    <a:gd name="T24" fmla="*/ 160 w 327"/>
                    <a:gd name="T25" fmla="*/ 2 h 188"/>
                    <a:gd name="T26" fmla="*/ 164 w 327"/>
                    <a:gd name="T27" fmla="*/ 0 h 188"/>
                    <a:gd name="T28" fmla="*/ 179 w 327"/>
                    <a:gd name="T29" fmla="*/ 12 h 188"/>
                    <a:gd name="T30" fmla="*/ 215 w 327"/>
                    <a:gd name="T31" fmla="*/ 42 h 188"/>
                    <a:gd name="T32" fmla="*/ 219 w 327"/>
                    <a:gd name="T33" fmla="*/ 43 h 188"/>
                    <a:gd name="T34" fmla="*/ 281 w 327"/>
                    <a:gd name="T35" fmla="*/ 44 h 188"/>
                    <a:gd name="T36" fmla="*/ 284 w 327"/>
                    <a:gd name="T37" fmla="*/ 44 h 188"/>
                    <a:gd name="T38" fmla="*/ 284 w 327"/>
                    <a:gd name="T39" fmla="*/ 46 h 188"/>
                    <a:gd name="T40" fmla="*/ 284 w 327"/>
                    <a:gd name="T41" fmla="*/ 97 h 188"/>
                    <a:gd name="T42" fmla="*/ 286 w 327"/>
                    <a:gd name="T43" fmla="*/ 100 h 188"/>
                    <a:gd name="T44" fmla="*/ 323 w 327"/>
                    <a:gd name="T45" fmla="*/ 132 h 188"/>
                    <a:gd name="T46" fmla="*/ 323 w 327"/>
                    <a:gd name="T47" fmla="*/ 139 h 188"/>
                    <a:gd name="T48" fmla="*/ 265 w 327"/>
                    <a:gd name="T49" fmla="*/ 187 h 188"/>
                    <a:gd name="T50" fmla="*/ 263 w 327"/>
                    <a:gd name="T51" fmla="*/ 188 h 188"/>
                    <a:gd name="T52" fmla="*/ 263 w 327"/>
                    <a:gd name="T53" fmla="*/ 64 h 188"/>
                    <a:gd name="T54" fmla="*/ 65 w 327"/>
                    <a:gd name="T55" fmla="*/ 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7" h="188">
                      <a:moveTo>
                        <a:pt x="65" y="64"/>
                      </a:moveTo>
                      <a:cubicBezTo>
                        <a:pt x="65" y="106"/>
                        <a:pt x="65" y="147"/>
                        <a:pt x="65" y="188"/>
                      </a:cubicBezTo>
                      <a:cubicBezTo>
                        <a:pt x="65" y="188"/>
                        <a:pt x="64" y="188"/>
                        <a:pt x="64" y="188"/>
                      </a:cubicBezTo>
                      <a:cubicBezTo>
                        <a:pt x="43" y="170"/>
                        <a:pt x="22" y="153"/>
                        <a:pt x="0" y="135"/>
                      </a:cubicBezTo>
                      <a:cubicBezTo>
                        <a:pt x="1" y="134"/>
                        <a:pt x="2" y="133"/>
                        <a:pt x="2" y="133"/>
                      </a:cubicBezTo>
                      <a:cubicBezTo>
                        <a:pt x="16" y="122"/>
                        <a:pt x="29" y="111"/>
                        <a:pt x="42" y="101"/>
                      </a:cubicBezTo>
                      <a:cubicBezTo>
                        <a:pt x="43" y="99"/>
                        <a:pt x="44" y="98"/>
                        <a:pt x="44" y="96"/>
                      </a:cubicBezTo>
                      <a:cubicBezTo>
                        <a:pt x="44" y="80"/>
                        <a:pt x="44" y="63"/>
                        <a:pt x="44" y="46"/>
                      </a:cubicBezTo>
                      <a:cubicBezTo>
                        <a:pt x="44" y="46"/>
                        <a:pt x="44" y="45"/>
                        <a:pt x="44" y="44"/>
                      </a:cubicBezTo>
                      <a:cubicBezTo>
                        <a:pt x="45" y="44"/>
                        <a:pt x="46" y="44"/>
                        <a:pt x="46" y="44"/>
                      </a:cubicBezTo>
                      <a:cubicBezTo>
                        <a:pt x="67" y="44"/>
                        <a:pt x="88" y="44"/>
                        <a:pt x="108" y="43"/>
                      </a:cubicBezTo>
                      <a:cubicBezTo>
                        <a:pt x="110" y="43"/>
                        <a:pt x="111" y="43"/>
                        <a:pt x="112" y="42"/>
                      </a:cubicBezTo>
                      <a:cubicBezTo>
                        <a:pt x="128" y="29"/>
                        <a:pt x="144" y="16"/>
                        <a:pt x="160" y="2"/>
                      </a:cubicBezTo>
                      <a:cubicBezTo>
                        <a:pt x="161" y="2"/>
                        <a:pt x="163" y="1"/>
                        <a:pt x="164" y="0"/>
                      </a:cubicBezTo>
                      <a:cubicBezTo>
                        <a:pt x="169" y="4"/>
                        <a:pt x="174" y="8"/>
                        <a:pt x="179" y="12"/>
                      </a:cubicBezTo>
                      <a:cubicBezTo>
                        <a:pt x="191" y="22"/>
                        <a:pt x="203" y="32"/>
                        <a:pt x="215" y="42"/>
                      </a:cubicBezTo>
                      <a:cubicBezTo>
                        <a:pt x="216" y="43"/>
                        <a:pt x="218" y="43"/>
                        <a:pt x="219" y="43"/>
                      </a:cubicBezTo>
                      <a:cubicBezTo>
                        <a:pt x="240" y="44"/>
                        <a:pt x="260" y="44"/>
                        <a:pt x="281" y="44"/>
                      </a:cubicBezTo>
                      <a:cubicBezTo>
                        <a:pt x="282" y="44"/>
                        <a:pt x="283" y="44"/>
                        <a:pt x="284" y="44"/>
                      </a:cubicBezTo>
                      <a:cubicBezTo>
                        <a:pt x="284" y="45"/>
                        <a:pt x="284" y="45"/>
                        <a:pt x="284" y="46"/>
                      </a:cubicBezTo>
                      <a:cubicBezTo>
                        <a:pt x="284" y="63"/>
                        <a:pt x="284" y="80"/>
                        <a:pt x="284" y="97"/>
                      </a:cubicBezTo>
                      <a:cubicBezTo>
                        <a:pt x="284" y="98"/>
                        <a:pt x="284" y="99"/>
                        <a:pt x="286" y="100"/>
                      </a:cubicBezTo>
                      <a:cubicBezTo>
                        <a:pt x="298" y="111"/>
                        <a:pt x="311" y="121"/>
                        <a:pt x="323" y="132"/>
                      </a:cubicBezTo>
                      <a:cubicBezTo>
                        <a:pt x="327" y="135"/>
                        <a:pt x="327" y="135"/>
                        <a:pt x="323" y="139"/>
                      </a:cubicBezTo>
                      <a:cubicBezTo>
                        <a:pt x="304" y="155"/>
                        <a:pt x="284" y="171"/>
                        <a:pt x="265" y="187"/>
                      </a:cubicBezTo>
                      <a:cubicBezTo>
                        <a:pt x="264" y="187"/>
                        <a:pt x="264" y="187"/>
                        <a:pt x="263" y="188"/>
                      </a:cubicBezTo>
                      <a:cubicBezTo>
                        <a:pt x="263" y="147"/>
                        <a:pt x="263" y="105"/>
                        <a:pt x="263" y="64"/>
                      </a:cubicBezTo>
                      <a:cubicBezTo>
                        <a:pt x="197" y="64"/>
                        <a:pt x="131" y="64"/>
                        <a:pt x="65" y="64"/>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17">
                  <a:extLst>
                    <a:ext uri="{FF2B5EF4-FFF2-40B4-BE49-F238E27FC236}">
                      <a16:creationId xmlns:a16="http://schemas.microsoft.com/office/drawing/2014/main" id="{1A49A12F-B3F4-474D-A6AA-4C993B90D458}"/>
                    </a:ext>
                  </a:extLst>
                </p:cNvPr>
                <p:cNvSpPr>
                  <a:spLocks/>
                </p:cNvSpPr>
                <p:nvPr/>
              </p:nvSpPr>
              <p:spPr bwMode="auto">
                <a:xfrm>
                  <a:off x="4792663" y="2466975"/>
                  <a:ext cx="444500" cy="725488"/>
                </a:xfrm>
                <a:custGeom>
                  <a:avLst/>
                  <a:gdLst>
                    <a:gd name="T0" fmla="*/ 116 w 117"/>
                    <a:gd name="T1" fmla="*/ 191 h 191"/>
                    <a:gd name="T2" fmla="*/ 0 w 117"/>
                    <a:gd name="T3" fmla="*/ 95 h 191"/>
                    <a:gd name="T4" fmla="*/ 116 w 117"/>
                    <a:gd name="T5" fmla="*/ 0 h 191"/>
                    <a:gd name="T6" fmla="*/ 116 w 117"/>
                    <a:gd name="T7" fmla="*/ 0 h 191"/>
                    <a:gd name="T8" fmla="*/ 116 w 117"/>
                    <a:gd name="T9" fmla="*/ 190 h 191"/>
                    <a:gd name="T10" fmla="*/ 116 w 117"/>
                    <a:gd name="T11" fmla="*/ 191 h 191"/>
                  </a:gdLst>
                  <a:ahLst/>
                  <a:cxnLst>
                    <a:cxn ang="0">
                      <a:pos x="T0" y="T1"/>
                    </a:cxn>
                    <a:cxn ang="0">
                      <a:pos x="T2" y="T3"/>
                    </a:cxn>
                    <a:cxn ang="0">
                      <a:pos x="T4" y="T5"/>
                    </a:cxn>
                    <a:cxn ang="0">
                      <a:pos x="T6" y="T7"/>
                    </a:cxn>
                    <a:cxn ang="0">
                      <a:pos x="T8" y="T9"/>
                    </a:cxn>
                    <a:cxn ang="0">
                      <a:pos x="T10" y="T11"/>
                    </a:cxn>
                  </a:cxnLst>
                  <a:rect l="0" t="0" r="r" b="b"/>
                  <a:pathLst>
                    <a:path w="117" h="191">
                      <a:moveTo>
                        <a:pt x="116" y="191"/>
                      </a:moveTo>
                      <a:cubicBezTo>
                        <a:pt x="77" y="159"/>
                        <a:pt x="39" y="127"/>
                        <a:pt x="0" y="95"/>
                      </a:cubicBezTo>
                      <a:cubicBezTo>
                        <a:pt x="39" y="63"/>
                        <a:pt x="77" y="32"/>
                        <a:pt x="116" y="0"/>
                      </a:cubicBezTo>
                      <a:cubicBezTo>
                        <a:pt x="116" y="0"/>
                        <a:pt x="116" y="0"/>
                        <a:pt x="116" y="0"/>
                      </a:cubicBezTo>
                      <a:cubicBezTo>
                        <a:pt x="117" y="64"/>
                        <a:pt x="117" y="127"/>
                        <a:pt x="116" y="190"/>
                      </a:cubicBezTo>
                      <a:cubicBezTo>
                        <a:pt x="116" y="190"/>
                        <a:pt x="116" y="190"/>
                        <a:pt x="116" y="191"/>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18">
                  <a:extLst>
                    <a:ext uri="{FF2B5EF4-FFF2-40B4-BE49-F238E27FC236}">
                      <a16:creationId xmlns:a16="http://schemas.microsoft.com/office/drawing/2014/main" id="{DE5CB22E-0C01-4C35-B674-CB9CFBA4BF95}"/>
                    </a:ext>
                  </a:extLst>
                </p:cNvPr>
                <p:cNvSpPr>
                  <a:spLocks/>
                </p:cNvSpPr>
                <p:nvPr/>
              </p:nvSpPr>
              <p:spPr bwMode="auto">
                <a:xfrm>
                  <a:off x="3922713" y="2480188"/>
                  <a:ext cx="428625" cy="700088"/>
                </a:xfrm>
                <a:custGeom>
                  <a:avLst/>
                  <a:gdLst>
                    <a:gd name="T0" fmla="*/ 2 w 113"/>
                    <a:gd name="T1" fmla="*/ 0 h 184"/>
                    <a:gd name="T2" fmla="*/ 113 w 113"/>
                    <a:gd name="T3" fmla="*/ 92 h 184"/>
                    <a:gd name="T4" fmla="*/ 1 w 113"/>
                    <a:gd name="T5" fmla="*/ 184 h 184"/>
                    <a:gd name="T6" fmla="*/ 1 w 113"/>
                    <a:gd name="T7" fmla="*/ 0 h 184"/>
                    <a:gd name="T8" fmla="*/ 2 w 113"/>
                    <a:gd name="T9" fmla="*/ 0 h 184"/>
                  </a:gdLst>
                  <a:ahLst/>
                  <a:cxnLst>
                    <a:cxn ang="0">
                      <a:pos x="T0" y="T1"/>
                    </a:cxn>
                    <a:cxn ang="0">
                      <a:pos x="T2" y="T3"/>
                    </a:cxn>
                    <a:cxn ang="0">
                      <a:pos x="T4" y="T5"/>
                    </a:cxn>
                    <a:cxn ang="0">
                      <a:pos x="T6" y="T7"/>
                    </a:cxn>
                    <a:cxn ang="0">
                      <a:pos x="T8" y="T9"/>
                    </a:cxn>
                  </a:cxnLst>
                  <a:rect l="0" t="0" r="r" b="b"/>
                  <a:pathLst>
                    <a:path w="113" h="184">
                      <a:moveTo>
                        <a:pt x="2" y="0"/>
                      </a:moveTo>
                      <a:cubicBezTo>
                        <a:pt x="39" y="30"/>
                        <a:pt x="76" y="61"/>
                        <a:pt x="113" y="92"/>
                      </a:cubicBezTo>
                      <a:cubicBezTo>
                        <a:pt x="76" y="123"/>
                        <a:pt x="39" y="154"/>
                        <a:pt x="1" y="184"/>
                      </a:cubicBezTo>
                      <a:cubicBezTo>
                        <a:pt x="0" y="123"/>
                        <a:pt x="0" y="62"/>
                        <a:pt x="1" y="0"/>
                      </a:cubicBezTo>
                      <a:cubicBezTo>
                        <a:pt x="1" y="0"/>
                        <a:pt x="1" y="0"/>
                        <a:pt x="2" y="0"/>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19">
                  <a:extLst>
                    <a:ext uri="{FF2B5EF4-FFF2-40B4-BE49-F238E27FC236}">
                      <a16:creationId xmlns:a16="http://schemas.microsoft.com/office/drawing/2014/main" id="{6EC94E23-FBA1-406C-8BB5-F6394DB8E345}"/>
                    </a:ext>
                  </a:extLst>
                </p:cNvPr>
                <p:cNvSpPr>
                  <a:spLocks noEditPoints="1"/>
                </p:cNvSpPr>
                <p:nvPr/>
              </p:nvSpPr>
              <p:spPr bwMode="auto">
                <a:xfrm>
                  <a:off x="4298950" y="2212975"/>
                  <a:ext cx="539750" cy="542925"/>
                </a:xfrm>
                <a:custGeom>
                  <a:avLst/>
                  <a:gdLst>
                    <a:gd name="T0" fmla="*/ 76 w 142"/>
                    <a:gd name="T1" fmla="*/ 143 h 143"/>
                    <a:gd name="T2" fmla="*/ 17 w 142"/>
                    <a:gd name="T3" fmla="*/ 121 h 143"/>
                    <a:gd name="T4" fmla="*/ 2 w 142"/>
                    <a:gd name="T5" fmla="*/ 85 h 143"/>
                    <a:gd name="T6" fmla="*/ 13 w 142"/>
                    <a:gd name="T7" fmla="*/ 34 h 143"/>
                    <a:gd name="T8" fmla="*/ 62 w 142"/>
                    <a:gd name="T9" fmla="*/ 2 h 143"/>
                    <a:gd name="T10" fmla="*/ 108 w 142"/>
                    <a:gd name="T11" fmla="*/ 8 h 143"/>
                    <a:gd name="T12" fmla="*/ 138 w 142"/>
                    <a:gd name="T13" fmla="*/ 46 h 143"/>
                    <a:gd name="T14" fmla="*/ 122 w 142"/>
                    <a:gd name="T15" fmla="*/ 99 h 143"/>
                    <a:gd name="T16" fmla="*/ 99 w 142"/>
                    <a:gd name="T17" fmla="*/ 112 h 143"/>
                    <a:gd name="T18" fmla="*/ 90 w 142"/>
                    <a:gd name="T19" fmla="*/ 112 h 143"/>
                    <a:gd name="T20" fmla="*/ 80 w 142"/>
                    <a:gd name="T21" fmla="*/ 103 h 143"/>
                    <a:gd name="T22" fmla="*/ 79 w 142"/>
                    <a:gd name="T23" fmla="*/ 102 h 143"/>
                    <a:gd name="T24" fmla="*/ 76 w 142"/>
                    <a:gd name="T25" fmla="*/ 104 h 143"/>
                    <a:gd name="T26" fmla="*/ 58 w 142"/>
                    <a:gd name="T27" fmla="*/ 112 h 143"/>
                    <a:gd name="T28" fmla="*/ 34 w 142"/>
                    <a:gd name="T29" fmla="*/ 96 h 143"/>
                    <a:gd name="T30" fmla="*/ 34 w 142"/>
                    <a:gd name="T31" fmla="*/ 60 h 143"/>
                    <a:gd name="T32" fmla="*/ 50 w 142"/>
                    <a:gd name="T33" fmla="*/ 37 h 143"/>
                    <a:gd name="T34" fmla="*/ 73 w 142"/>
                    <a:gd name="T35" fmla="*/ 31 h 143"/>
                    <a:gd name="T36" fmla="*/ 86 w 142"/>
                    <a:gd name="T37" fmla="*/ 37 h 143"/>
                    <a:gd name="T38" fmla="*/ 91 w 142"/>
                    <a:gd name="T39" fmla="*/ 42 h 143"/>
                    <a:gd name="T40" fmla="*/ 92 w 142"/>
                    <a:gd name="T41" fmla="*/ 36 h 143"/>
                    <a:gd name="T42" fmla="*/ 96 w 142"/>
                    <a:gd name="T43" fmla="*/ 34 h 143"/>
                    <a:gd name="T44" fmla="*/ 105 w 142"/>
                    <a:gd name="T45" fmla="*/ 36 h 143"/>
                    <a:gd name="T46" fmla="*/ 107 w 142"/>
                    <a:gd name="T47" fmla="*/ 39 h 143"/>
                    <a:gd name="T48" fmla="*/ 97 w 142"/>
                    <a:gd name="T49" fmla="*/ 86 h 143"/>
                    <a:gd name="T50" fmla="*/ 96 w 142"/>
                    <a:gd name="T51" fmla="*/ 93 h 143"/>
                    <a:gd name="T52" fmla="*/ 99 w 142"/>
                    <a:gd name="T53" fmla="*/ 97 h 143"/>
                    <a:gd name="T54" fmla="*/ 106 w 142"/>
                    <a:gd name="T55" fmla="*/ 96 h 143"/>
                    <a:gd name="T56" fmla="*/ 124 w 142"/>
                    <a:gd name="T57" fmla="*/ 74 h 143"/>
                    <a:gd name="T58" fmla="*/ 104 w 142"/>
                    <a:gd name="T59" fmla="*/ 20 h 143"/>
                    <a:gd name="T60" fmla="*/ 33 w 142"/>
                    <a:gd name="T61" fmla="*/ 30 h 143"/>
                    <a:gd name="T62" fmla="*/ 15 w 142"/>
                    <a:gd name="T63" fmla="*/ 67 h 143"/>
                    <a:gd name="T64" fmla="*/ 17 w 142"/>
                    <a:gd name="T65" fmla="*/ 93 h 143"/>
                    <a:gd name="T66" fmla="*/ 47 w 142"/>
                    <a:gd name="T67" fmla="*/ 125 h 143"/>
                    <a:gd name="T68" fmla="*/ 73 w 142"/>
                    <a:gd name="T69" fmla="*/ 131 h 143"/>
                    <a:gd name="T70" fmla="*/ 76 w 142"/>
                    <a:gd name="T71" fmla="*/ 134 h 143"/>
                    <a:gd name="T72" fmla="*/ 76 w 142"/>
                    <a:gd name="T73" fmla="*/ 143 h 143"/>
                    <a:gd name="T74" fmla="*/ 45 w 142"/>
                    <a:gd name="T75" fmla="*/ 79 h 143"/>
                    <a:gd name="T76" fmla="*/ 48 w 142"/>
                    <a:gd name="T77" fmla="*/ 90 h 143"/>
                    <a:gd name="T78" fmla="*/ 68 w 142"/>
                    <a:gd name="T79" fmla="*/ 97 h 143"/>
                    <a:gd name="T80" fmla="*/ 82 w 142"/>
                    <a:gd name="T81" fmla="*/ 83 h 143"/>
                    <a:gd name="T82" fmla="*/ 85 w 142"/>
                    <a:gd name="T83" fmla="*/ 55 h 143"/>
                    <a:gd name="T84" fmla="*/ 67 w 142"/>
                    <a:gd name="T85" fmla="*/ 44 h 143"/>
                    <a:gd name="T86" fmla="*/ 55 w 142"/>
                    <a:gd name="T87" fmla="*/ 52 h 143"/>
                    <a:gd name="T88" fmla="*/ 45 w 142"/>
                    <a:gd name="T89" fmla="*/ 7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143">
                      <a:moveTo>
                        <a:pt x="76" y="143"/>
                      </a:moveTo>
                      <a:cubicBezTo>
                        <a:pt x="53" y="143"/>
                        <a:pt x="33" y="138"/>
                        <a:pt x="17" y="121"/>
                      </a:cubicBezTo>
                      <a:cubicBezTo>
                        <a:pt x="8" y="111"/>
                        <a:pt x="4" y="99"/>
                        <a:pt x="2" y="85"/>
                      </a:cubicBezTo>
                      <a:cubicBezTo>
                        <a:pt x="0" y="67"/>
                        <a:pt x="4" y="50"/>
                        <a:pt x="13" y="34"/>
                      </a:cubicBezTo>
                      <a:cubicBezTo>
                        <a:pt x="24" y="16"/>
                        <a:pt x="40" y="4"/>
                        <a:pt x="62" y="2"/>
                      </a:cubicBezTo>
                      <a:cubicBezTo>
                        <a:pt x="77" y="0"/>
                        <a:pt x="93" y="0"/>
                        <a:pt x="108" y="8"/>
                      </a:cubicBezTo>
                      <a:cubicBezTo>
                        <a:pt x="124" y="16"/>
                        <a:pt x="135" y="29"/>
                        <a:pt x="138" y="46"/>
                      </a:cubicBezTo>
                      <a:cubicBezTo>
                        <a:pt x="142" y="66"/>
                        <a:pt x="138" y="85"/>
                        <a:pt x="122" y="99"/>
                      </a:cubicBezTo>
                      <a:cubicBezTo>
                        <a:pt x="115" y="106"/>
                        <a:pt x="108" y="111"/>
                        <a:pt x="99" y="112"/>
                      </a:cubicBezTo>
                      <a:cubicBezTo>
                        <a:pt x="96" y="112"/>
                        <a:pt x="93" y="112"/>
                        <a:pt x="90" y="112"/>
                      </a:cubicBezTo>
                      <a:cubicBezTo>
                        <a:pt x="85" y="111"/>
                        <a:pt x="81" y="108"/>
                        <a:pt x="80" y="103"/>
                      </a:cubicBezTo>
                      <a:cubicBezTo>
                        <a:pt x="80" y="102"/>
                        <a:pt x="80" y="102"/>
                        <a:pt x="79" y="102"/>
                      </a:cubicBezTo>
                      <a:cubicBezTo>
                        <a:pt x="78" y="103"/>
                        <a:pt x="77" y="103"/>
                        <a:pt x="76" y="104"/>
                      </a:cubicBezTo>
                      <a:cubicBezTo>
                        <a:pt x="71" y="109"/>
                        <a:pt x="65" y="112"/>
                        <a:pt x="58" y="112"/>
                      </a:cubicBezTo>
                      <a:cubicBezTo>
                        <a:pt x="47" y="112"/>
                        <a:pt x="39" y="107"/>
                        <a:pt x="34" y="96"/>
                      </a:cubicBezTo>
                      <a:cubicBezTo>
                        <a:pt x="29" y="84"/>
                        <a:pt x="29" y="72"/>
                        <a:pt x="34" y="60"/>
                      </a:cubicBezTo>
                      <a:cubicBezTo>
                        <a:pt x="37" y="51"/>
                        <a:pt x="42" y="43"/>
                        <a:pt x="50" y="37"/>
                      </a:cubicBezTo>
                      <a:cubicBezTo>
                        <a:pt x="57" y="32"/>
                        <a:pt x="64" y="30"/>
                        <a:pt x="73" y="31"/>
                      </a:cubicBezTo>
                      <a:cubicBezTo>
                        <a:pt x="78" y="32"/>
                        <a:pt x="82" y="34"/>
                        <a:pt x="86" y="37"/>
                      </a:cubicBezTo>
                      <a:cubicBezTo>
                        <a:pt x="88" y="39"/>
                        <a:pt x="89" y="40"/>
                        <a:pt x="91" y="42"/>
                      </a:cubicBezTo>
                      <a:cubicBezTo>
                        <a:pt x="91" y="40"/>
                        <a:pt x="92" y="38"/>
                        <a:pt x="92" y="36"/>
                      </a:cubicBezTo>
                      <a:cubicBezTo>
                        <a:pt x="93" y="34"/>
                        <a:pt x="94" y="33"/>
                        <a:pt x="96" y="34"/>
                      </a:cubicBezTo>
                      <a:cubicBezTo>
                        <a:pt x="99" y="35"/>
                        <a:pt x="102" y="35"/>
                        <a:pt x="105" y="36"/>
                      </a:cubicBezTo>
                      <a:cubicBezTo>
                        <a:pt x="107" y="36"/>
                        <a:pt x="107" y="37"/>
                        <a:pt x="107" y="39"/>
                      </a:cubicBezTo>
                      <a:cubicBezTo>
                        <a:pt x="104" y="55"/>
                        <a:pt x="100" y="70"/>
                        <a:pt x="97" y="86"/>
                      </a:cubicBezTo>
                      <a:cubicBezTo>
                        <a:pt x="96" y="89"/>
                        <a:pt x="96" y="91"/>
                        <a:pt x="96" y="93"/>
                      </a:cubicBezTo>
                      <a:cubicBezTo>
                        <a:pt x="95" y="96"/>
                        <a:pt x="96" y="98"/>
                        <a:pt x="99" y="97"/>
                      </a:cubicBezTo>
                      <a:cubicBezTo>
                        <a:pt x="101" y="97"/>
                        <a:pt x="104" y="97"/>
                        <a:pt x="106" y="96"/>
                      </a:cubicBezTo>
                      <a:cubicBezTo>
                        <a:pt x="115" y="91"/>
                        <a:pt x="121" y="83"/>
                        <a:pt x="124" y="74"/>
                      </a:cubicBezTo>
                      <a:cubicBezTo>
                        <a:pt x="132" y="53"/>
                        <a:pt x="124" y="31"/>
                        <a:pt x="104" y="20"/>
                      </a:cubicBezTo>
                      <a:cubicBezTo>
                        <a:pt x="85" y="9"/>
                        <a:pt x="51" y="11"/>
                        <a:pt x="33" y="30"/>
                      </a:cubicBezTo>
                      <a:cubicBezTo>
                        <a:pt x="22" y="40"/>
                        <a:pt x="17" y="53"/>
                        <a:pt x="15" y="67"/>
                      </a:cubicBezTo>
                      <a:cubicBezTo>
                        <a:pt x="14" y="76"/>
                        <a:pt x="14" y="85"/>
                        <a:pt x="17" y="93"/>
                      </a:cubicBezTo>
                      <a:cubicBezTo>
                        <a:pt x="21" y="109"/>
                        <a:pt x="32" y="120"/>
                        <a:pt x="47" y="125"/>
                      </a:cubicBezTo>
                      <a:cubicBezTo>
                        <a:pt x="56" y="128"/>
                        <a:pt x="64" y="130"/>
                        <a:pt x="73" y="131"/>
                      </a:cubicBezTo>
                      <a:cubicBezTo>
                        <a:pt x="76" y="131"/>
                        <a:pt x="76" y="131"/>
                        <a:pt x="76" y="134"/>
                      </a:cubicBezTo>
                      <a:cubicBezTo>
                        <a:pt x="76" y="137"/>
                        <a:pt x="76" y="140"/>
                        <a:pt x="76" y="143"/>
                      </a:cubicBezTo>
                      <a:close/>
                      <a:moveTo>
                        <a:pt x="45" y="79"/>
                      </a:moveTo>
                      <a:cubicBezTo>
                        <a:pt x="46" y="83"/>
                        <a:pt x="46" y="86"/>
                        <a:pt x="48" y="90"/>
                      </a:cubicBezTo>
                      <a:cubicBezTo>
                        <a:pt x="51" y="98"/>
                        <a:pt x="59" y="101"/>
                        <a:pt x="68" y="97"/>
                      </a:cubicBezTo>
                      <a:cubicBezTo>
                        <a:pt x="74" y="94"/>
                        <a:pt x="79" y="89"/>
                        <a:pt x="82" y="83"/>
                      </a:cubicBezTo>
                      <a:cubicBezTo>
                        <a:pt x="86" y="74"/>
                        <a:pt x="87" y="65"/>
                        <a:pt x="85" y="55"/>
                      </a:cubicBezTo>
                      <a:cubicBezTo>
                        <a:pt x="83" y="47"/>
                        <a:pt x="75" y="42"/>
                        <a:pt x="67" y="44"/>
                      </a:cubicBezTo>
                      <a:cubicBezTo>
                        <a:pt x="62" y="45"/>
                        <a:pt x="58" y="48"/>
                        <a:pt x="55" y="52"/>
                      </a:cubicBezTo>
                      <a:cubicBezTo>
                        <a:pt x="49" y="60"/>
                        <a:pt x="46" y="69"/>
                        <a:pt x="45" y="79"/>
                      </a:cubicBezTo>
                      <a:close/>
                    </a:path>
                  </a:pathLst>
                </a:custGeom>
                <a:solidFill>
                  <a:srgbClr val="FCD757"/>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43" name="Google Shape;22;p5">
            <a:extLst>
              <a:ext uri="{FF2B5EF4-FFF2-40B4-BE49-F238E27FC236}">
                <a16:creationId xmlns:a16="http://schemas.microsoft.com/office/drawing/2014/main" id="{0A0EB595-6EDF-4182-BEA9-E2161F59F010}"/>
              </a:ext>
            </a:extLst>
          </p:cNvPr>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CD75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 name="Graphic 6">
            <a:extLst>
              <a:ext uri="{FF2B5EF4-FFF2-40B4-BE49-F238E27FC236}">
                <a16:creationId xmlns:a16="http://schemas.microsoft.com/office/drawing/2014/main" id="{CA1BFCF2-07FE-4247-9617-08043AF02A3C}"/>
              </a:ext>
            </a:extLst>
          </p:cNvPr>
          <p:cNvGrpSpPr/>
          <p:nvPr/>
        </p:nvGrpSpPr>
        <p:grpSpPr>
          <a:xfrm rot="818821">
            <a:off x="7444531" y="322185"/>
            <a:ext cx="1565756" cy="1079030"/>
            <a:chOff x="3790531" y="2033577"/>
            <a:chExt cx="1565756" cy="1079030"/>
          </a:xfrm>
          <a:solidFill>
            <a:srgbClr val="FCD757"/>
          </a:solidFill>
        </p:grpSpPr>
        <p:sp>
          <p:nvSpPr>
            <p:cNvPr id="9" name="Freeform: Shape 8">
              <a:extLst>
                <a:ext uri="{FF2B5EF4-FFF2-40B4-BE49-F238E27FC236}">
                  <a16:creationId xmlns:a16="http://schemas.microsoft.com/office/drawing/2014/main" id="{BF3DBCA5-9C43-403A-9AD8-E6CD98C9B379}"/>
                </a:ext>
              </a:extLst>
            </p:cNvPr>
            <p:cNvSpPr/>
            <p:nvPr/>
          </p:nvSpPr>
          <p:spPr>
            <a:xfrm>
              <a:off x="3790531" y="2033577"/>
              <a:ext cx="1565756" cy="1079030"/>
            </a:xfrm>
            <a:custGeom>
              <a:avLst/>
              <a:gdLst>
                <a:gd name="connsiteX0" fmla="*/ 1565757 w 1565756"/>
                <a:gd name="connsiteY0" fmla="*/ 647710 h 1079030"/>
                <a:gd name="connsiteX1" fmla="*/ 1520132 w 1565756"/>
                <a:gd name="connsiteY1" fmla="*/ 832685 h 1079030"/>
                <a:gd name="connsiteX2" fmla="*/ 1517942 w 1565756"/>
                <a:gd name="connsiteY2" fmla="*/ 858593 h 1079030"/>
                <a:gd name="connsiteX3" fmla="*/ 1546517 w 1565756"/>
                <a:gd name="connsiteY3" fmla="*/ 956510 h 1079030"/>
                <a:gd name="connsiteX4" fmla="*/ 1487652 w 1565756"/>
                <a:gd name="connsiteY4" fmla="*/ 1021947 h 1079030"/>
                <a:gd name="connsiteX5" fmla="*/ 1391735 w 1565756"/>
                <a:gd name="connsiteY5" fmla="*/ 1002897 h 1079030"/>
                <a:gd name="connsiteX6" fmla="*/ 1360208 w 1565756"/>
                <a:gd name="connsiteY6" fmla="*/ 1008041 h 1079030"/>
                <a:gd name="connsiteX7" fmla="*/ 877766 w 1565756"/>
                <a:gd name="connsiteY7" fmla="*/ 978323 h 1079030"/>
                <a:gd name="connsiteX8" fmla="*/ 860145 w 1565756"/>
                <a:gd name="connsiteY8" fmla="*/ 978799 h 1079030"/>
                <a:gd name="connsiteX9" fmla="*/ 622973 w 1565756"/>
                <a:gd name="connsiteY9" fmla="*/ 1074049 h 1079030"/>
                <a:gd name="connsiteX10" fmla="*/ 293789 w 1565756"/>
                <a:gd name="connsiteY10" fmla="*/ 1014994 h 1079030"/>
                <a:gd name="connsiteX11" fmla="*/ 264737 w 1565756"/>
                <a:gd name="connsiteY11" fmla="*/ 998325 h 1079030"/>
                <a:gd name="connsiteX12" fmla="*/ 206540 w 1565756"/>
                <a:gd name="connsiteY12" fmla="*/ 987562 h 1079030"/>
                <a:gd name="connsiteX13" fmla="*/ 80810 w 1565756"/>
                <a:gd name="connsiteY13" fmla="*/ 1012613 h 1079030"/>
                <a:gd name="connsiteX14" fmla="*/ 20135 w 1565756"/>
                <a:gd name="connsiteY14" fmla="*/ 945938 h 1079030"/>
                <a:gd name="connsiteX15" fmla="*/ 62522 w 1565756"/>
                <a:gd name="connsiteY15" fmla="*/ 801824 h 1079030"/>
                <a:gd name="connsiteX16" fmla="*/ 60712 w 1565756"/>
                <a:gd name="connsiteY16" fmla="*/ 780012 h 1079030"/>
                <a:gd name="connsiteX17" fmla="*/ 419 w 1565756"/>
                <a:gd name="connsiteY17" fmla="*/ 511312 h 1079030"/>
                <a:gd name="connsiteX18" fmla="*/ 438569 w 1565756"/>
                <a:gd name="connsiteY18" fmla="*/ 7820 h 1079030"/>
                <a:gd name="connsiteX19" fmla="*/ 989876 w 1565756"/>
                <a:gd name="connsiteY19" fmla="*/ 252041 h 1079030"/>
                <a:gd name="connsiteX20" fmla="*/ 1018451 w 1565756"/>
                <a:gd name="connsiteY20" fmla="*/ 261566 h 1079030"/>
                <a:gd name="connsiteX21" fmla="*/ 1538935 w 1565756"/>
                <a:gd name="connsiteY21" fmla="*/ 508901 h 1079030"/>
                <a:gd name="connsiteX22" fmla="*/ 1551089 w 1565756"/>
                <a:gd name="connsiteY22" fmla="*/ 549698 h 1079030"/>
                <a:gd name="connsiteX23" fmla="*/ 1565757 w 1565756"/>
                <a:gd name="connsiteY23" fmla="*/ 647710 h 1079030"/>
                <a:gd name="connsiteX24" fmla="*/ 803757 w 1565756"/>
                <a:gd name="connsiteY24" fmla="*/ 899456 h 1079030"/>
                <a:gd name="connsiteX25" fmla="*/ 796709 w 1565756"/>
                <a:gd name="connsiteY25" fmla="*/ 888121 h 1079030"/>
                <a:gd name="connsiteX26" fmla="*/ 731462 w 1565756"/>
                <a:gd name="connsiteY26" fmla="*/ 696859 h 1079030"/>
                <a:gd name="connsiteX27" fmla="*/ 900912 w 1565756"/>
                <a:gd name="connsiteY27" fmla="*/ 324336 h 1079030"/>
                <a:gd name="connsiteX28" fmla="*/ 905484 w 1565756"/>
                <a:gd name="connsiteY28" fmla="*/ 300143 h 1079030"/>
                <a:gd name="connsiteX29" fmla="*/ 398659 w 1565756"/>
                <a:gd name="connsiteY29" fmla="*/ 115834 h 1079030"/>
                <a:gd name="connsiteX30" fmla="*/ 150247 w 1565756"/>
                <a:gd name="connsiteY30" fmla="*/ 739436 h 1079030"/>
                <a:gd name="connsiteX31" fmla="*/ 158629 w 1565756"/>
                <a:gd name="connsiteY31" fmla="*/ 823446 h 1079030"/>
                <a:gd name="connsiteX32" fmla="*/ 139579 w 1565756"/>
                <a:gd name="connsiteY32" fmla="*/ 884787 h 1079030"/>
                <a:gd name="connsiteX33" fmla="*/ 135959 w 1565756"/>
                <a:gd name="connsiteY33" fmla="*/ 901170 h 1079030"/>
                <a:gd name="connsiteX34" fmla="*/ 150152 w 1565756"/>
                <a:gd name="connsiteY34" fmla="*/ 900218 h 1079030"/>
                <a:gd name="connsiteX35" fmla="*/ 230352 w 1565756"/>
                <a:gd name="connsiteY35" fmla="*/ 884406 h 1079030"/>
                <a:gd name="connsiteX36" fmla="*/ 286169 w 1565756"/>
                <a:gd name="connsiteY36" fmla="*/ 895360 h 1079030"/>
                <a:gd name="connsiteX37" fmla="*/ 697839 w 1565756"/>
                <a:gd name="connsiteY37" fmla="*/ 956034 h 1079030"/>
                <a:gd name="connsiteX38" fmla="*/ 803757 w 1565756"/>
                <a:gd name="connsiteY38" fmla="*/ 899265 h 1079030"/>
                <a:gd name="connsiteX39" fmla="*/ 1431455 w 1565756"/>
                <a:gd name="connsiteY39" fmla="*/ 911648 h 1079030"/>
                <a:gd name="connsiteX40" fmla="*/ 1415643 w 1565756"/>
                <a:gd name="connsiteY40" fmla="*/ 857736 h 1079030"/>
                <a:gd name="connsiteX41" fmla="*/ 1421549 w 1565756"/>
                <a:gd name="connsiteY41" fmla="*/ 810111 h 1079030"/>
                <a:gd name="connsiteX42" fmla="*/ 1461173 w 1565756"/>
                <a:gd name="connsiteY42" fmla="*/ 595037 h 1079030"/>
                <a:gd name="connsiteX43" fmla="*/ 1180280 w 1565756"/>
                <a:gd name="connsiteY43" fmla="*/ 336433 h 1079030"/>
                <a:gd name="connsiteX44" fmla="*/ 893864 w 1565756"/>
                <a:gd name="connsiteY44" fmla="*/ 466735 h 1079030"/>
                <a:gd name="connsiteX45" fmla="*/ 901674 w 1565756"/>
                <a:gd name="connsiteY45" fmla="*/ 866213 h 1079030"/>
                <a:gd name="connsiteX46" fmla="*/ 1325441 w 1565756"/>
                <a:gd name="connsiteY46" fmla="*/ 914410 h 1079030"/>
                <a:gd name="connsiteX47" fmla="*/ 1381544 w 1565756"/>
                <a:gd name="connsiteY47" fmla="*/ 902504 h 1079030"/>
                <a:gd name="connsiteX48" fmla="*/ 1431455 w 1565756"/>
                <a:gd name="connsiteY48" fmla="*/ 911457 h 107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65756" h="1079030">
                  <a:moveTo>
                    <a:pt x="1565757" y="647710"/>
                  </a:moveTo>
                  <a:cubicBezTo>
                    <a:pt x="1564805" y="712035"/>
                    <a:pt x="1549203" y="775297"/>
                    <a:pt x="1520132" y="832685"/>
                  </a:cubicBezTo>
                  <a:cubicBezTo>
                    <a:pt x="1516608" y="840854"/>
                    <a:pt x="1515837" y="849948"/>
                    <a:pt x="1517942" y="858593"/>
                  </a:cubicBezTo>
                  <a:cubicBezTo>
                    <a:pt x="1526705" y="891455"/>
                    <a:pt x="1536992" y="923840"/>
                    <a:pt x="1546517" y="956510"/>
                  </a:cubicBezTo>
                  <a:cubicBezTo>
                    <a:pt x="1558804" y="998801"/>
                    <a:pt x="1530991" y="1029853"/>
                    <a:pt x="1487652" y="1021947"/>
                  </a:cubicBezTo>
                  <a:cubicBezTo>
                    <a:pt x="1455553" y="1016137"/>
                    <a:pt x="1423644" y="1009755"/>
                    <a:pt x="1391735" y="1002897"/>
                  </a:cubicBezTo>
                  <a:cubicBezTo>
                    <a:pt x="1380972" y="1000116"/>
                    <a:pt x="1369533" y="1001983"/>
                    <a:pt x="1360208" y="1008041"/>
                  </a:cubicBezTo>
                  <a:cubicBezTo>
                    <a:pt x="1209427" y="1101100"/>
                    <a:pt x="1016641" y="1093099"/>
                    <a:pt x="877766" y="978323"/>
                  </a:cubicBezTo>
                  <a:cubicBezTo>
                    <a:pt x="870718" y="972608"/>
                    <a:pt x="866432" y="974322"/>
                    <a:pt x="860145" y="978799"/>
                  </a:cubicBezTo>
                  <a:cubicBezTo>
                    <a:pt x="790387" y="1030043"/>
                    <a:pt x="708799" y="1062809"/>
                    <a:pt x="622973" y="1074049"/>
                  </a:cubicBezTo>
                  <a:cubicBezTo>
                    <a:pt x="509764" y="1089489"/>
                    <a:pt x="394569" y="1068829"/>
                    <a:pt x="293789" y="1014994"/>
                  </a:cubicBezTo>
                  <a:cubicBezTo>
                    <a:pt x="283533" y="1010498"/>
                    <a:pt x="273793" y="1004907"/>
                    <a:pt x="264737" y="998325"/>
                  </a:cubicBezTo>
                  <a:cubicBezTo>
                    <a:pt x="247021" y="983371"/>
                    <a:pt x="228352" y="982609"/>
                    <a:pt x="206540" y="987562"/>
                  </a:cubicBezTo>
                  <a:cubicBezTo>
                    <a:pt x="164915" y="997087"/>
                    <a:pt x="122720" y="1004326"/>
                    <a:pt x="80810" y="1012613"/>
                  </a:cubicBezTo>
                  <a:cubicBezTo>
                    <a:pt x="35756" y="1021376"/>
                    <a:pt x="7277" y="990419"/>
                    <a:pt x="20135" y="945938"/>
                  </a:cubicBezTo>
                  <a:cubicBezTo>
                    <a:pt x="34232" y="898313"/>
                    <a:pt x="48710" y="850021"/>
                    <a:pt x="62522" y="801824"/>
                  </a:cubicBezTo>
                  <a:cubicBezTo>
                    <a:pt x="64460" y="794563"/>
                    <a:pt x="63820" y="786855"/>
                    <a:pt x="60712" y="780012"/>
                  </a:cubicBezTo>
                  <a:cubicBezTo>
                    <a:pt x="17513" y="697241"/>
                    <a:pt x="-3273" y="604605"/>
                    <a:pt x="419" y="511312"/>
                  </a:cubicBezTo>
                  <a:cubicBezTo>
                    <a:pt x="10801" y="253375"/>
                    <a:pt x="189299" y="46111"/>
                    <a:pt x="438569" y="7820"/>
                  </a:cubicBezTo>
                  <a:cubicBezTo>
                    <a:pt x="671550" y="-27898"/>
                    <a:pt x="855478" y="59636"/>
                    <a:pt x="989876" y="252041"/>
                  </a:cubicBezTo>
                  <a:cubicBezTo>
                    <a:pt x="998448" y="264519"/>
                    <a:pt x="1004735" y="266424"/>
                    <a:pt x="1018451" y="261566"/>
                  </a:cubicBezTo>
                  <a:cubicBezTo>
                    <a:pt x="1230477" y="186138"/>
                    <a:pt x="1463506" y="296874"/>
                    <a:pt x="1538935" y="508901"/>
                  </a:cubicBezTo>
                  <a:cubicBezTo>
                    <a:pt x="1543697" y="522279"/>
                    <a:pt x="1547755" y="535897"/>
                    <a:pt x="1551089" y="549698"/>
                  </a:cubicBezTo>
                  <a:cubicBezTo>
                    <a:pt x="1558775" y="581888"/>
                    <a:pt x="1563681" y="614679"/>
                    <a:pt x="1565757" y="647710"/>
                  </a:cubicBezTo>
                  <a:close/>
                  <a:moveTo>
                    <a:pt x="803757" y="899456"/>
                  </a:moveTo>
                  <a:cubicBezTo>
                    <a:pt x="800804" y="894693"/>
                    <a:pt x="798899" y="891359"/>
                    <a:pt x="796709" y="888121"/>
                  </a:cubicBezTo>
                  <a:cubicBezTo>
                    <a:pt x="758329" y="831308"/>
                    <a:pt x="735806" y="765283"/>
                    <a:pt x="731462" y="696859"/>
                  </a:cubicBezTo>
                  <a:cubicBezTo>
                    <a:pt x="721937" y="543411"/>
                    <a:pt x="779087" y="418729"/>
                    <a:pt x="900912" y="324336"/>
                  </a:cubicBezTo>
                  <a:cubicBezTo>
                    <a:pt x="911009" y="316526"/>
                    <a:pt x="912818" y="311382"/>
                    <a:pt x="905484" y="300143"/>
                  </a:cubicBezTo>
                  <a:cubicBezTo>
                    <a:pt x="795741" y="133575"/>
                    <a:pt x="589763" y="58670"/>
                    <a:pt x="398659" y="115834"/>
                  </a:cubicBezTo>
                  <a:cubicBezTo>
                    <a:pt x="139674" y="195177"/>
                    <a:pt x="17659" y="499215"/>
                    <a:pt x="150247" y="739436"/>
                  </a:cubicBezTo>
                  <a:cubicBezTo>
                    <a:pt x="165963" y="768011"/>
                    <a:pt x="170630" y="793347"/>
                    <a:pt x="158629" y="823446"/>
                  </a:cubicBezTo>
                  <a:cubicBezTo>
                    <a:pt x="150723" y="843163"/>
                    <a:pt x="145961" y="864213"/>
                    <a:pt x="139579" y="884787"/>
                  </a:cubicBezTo>
                  <a:cubicBezTo>
                    <a:pt x="138150" y="889645"/>
                    <a:pt x="137293" y="894312"/>
                    <a:pt x="135959" y="901170"/>
                  </a:cubicBezTo>
                  <a:cubicBezTo>
                    <a:pt x="140704" y="901101"/>
                    <a:pt x="145440" y="900783"/>
                    <a:pt x="150152" y="900218"/>
                  </a:cubicBezTo>
                  <a:cubicBezTo>
                    <a:pt x="176917" y="895074"/>
                    <a:pt x="203682" y="889931"/>
                    <a:pt x="230352" y="884406"/>
                  </a:cubicBezTo>
                  <a:cubicBezTo>
                    <a:pt x="249660" y="879540"/>
                    <a:pt x="270132" y="883557"/>
                    <a:pt x="286169" y="895360"/>
                  </a:cubicBezTo>
                  <a:cubicBezTo>
                    <a:pt x="413137" y="983561"/>
                    <a:pt x="550392" y="1005850"/>
                    <a:pt x="697839" y="956034"/>
                  </a:cubicBezTo>
                  <a:cubicBezTo>
                    <a:pt x="735917" y="942812"/>
                    <a:pt x="771665" y="923653"/>
                    <a:pt x="803757" y="899265"/>
                  </a:cubicBezTo>
                  <a:close/>
                  <a:moveTo>
                    <a:pt x="1431455" y="911648"/>
                  </a:moveTo>
                  <a:cubicBezTo>
                    <a:pt x="1425644" y="891740"/>
                    <a:pt x="1420882" y="874691"/>
                    <a:pt x="1415643" y="857736"/>
                  </a:cubicBezTo>
                  <a:cubicBezTo>
                    <a:pt x="1410452" y="841771"/>
                    <a:pt x="1412614" y="824323"/>
                    <a:pt x="1421549" y="810111"/>
                  </a:cubicBezTo>
                  <a:cubicBezTo>
                    <a:pt x="1459468" y="745248"/>
                    <a:pt x="1473488" y="669155"/>
                    <a:pt x="1461173" y="595037"/>
                  </a:cubicBezTo>
                  <a:cubicBezTo>
                    <a:pt x="1439265" y="456067"/>
                    <a:pt x="1320012" y="344910"/>
                    <a:pt x="1180280" y="336433"/>
                  </a:cubicBezTo>
                  <a:cubicBezTo>
                    <a:pt x="1062361" y="329289"/>
                    <a:pt x="966063" y="373580"/>
                    <a:pt x="893864" y="466735"/>
                  </a:cubicBezTo>
                  <a:cubicBezTo>
                    <a:pt x="802043" y="585131"/>
                    <a:pt x="806234" y="756295"/>
                    <a:pt x="901674" y="866213"/>
                  </a:cubicBezTo>
                  <a:cubicBezTo>
                    <a:pt x="1008983" y="989876"/>
                    <a:pt x="1193101" y="1010822"/>
                    <a:pt x="1325441" y="914410"/>
                  </a:cubicBezTo>
                  <a:cubicBezTo>
                    <a:pt x="1341310" y="902007"/>
                    <a:pt x="1362008" y="897614"/>
                    <a:pt x="1381544" y="902504"/>
                  </a:cubicBezTo>
                  <a:cubicBezTo>
                    <a:pt x="1396974" y="906028"/>
                    <a:pt x="1412690" y="908123"/>
                    <a:pt x="1431455" y="911457"/>
                  </a:cubicBez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CDDF757D-AC0D-4CD9-9831-08E8BA6E6906}"/>
                </a:ext>
              </a:extLst>
            </p:cNvPr>
            <p:cNvSpPr/>
            <p:nvPr/>
          </p:nvSpPr>
          <p:spPr>
            <a:xfrm>
              <a:off x="4106523" y="2262187"/>
              <a:ext cx="409602" cy="428673"/>
            </a:xfrm>
            <a:custGeom>
              <a:avLst/>
              <a:gdLst>
                <a:gd name="connsiteX0" fmla="*/ 209635 w 409602"/>
                <a:gd name="connsiteY0" fmla="*/ 0 h 428673"/>
                <a:gd name="connsiteX1" fmla="*/ 336984 w 409602"/>
                <a:gd name="connsiteY1" fmla="*/ 35719 h 428673"/>
                <a:gd name="connsiteX2" fmla="*/ 387351 w 409602"/>
                <a:gd name="connsiteY2" fmla="*/ 244169 h 428673"/>
                <a:gd name="connsiteX3" fmla="*/ 363654 w 409602"/>
                <a:gd name="connsiteY3" fmla="*/ 273844 h 428673"/>
                <a:gd name="connsiteX4" fmla="*/ 308409 w 409602"/>
                <a:gd name="connsiteY4" fmla="*/ 318992 h 428673"/>
                <a:gd name="connsiteX5" fmla="*/ 246973 w 409602"/>
                <a:gd name="connsiteY5" fmla="*/ 391859 h 428673"/>
                <a:gd name="connsiteX6" fmla="*/ 187822 w 409602"/>
                <a:gd name="connsiteY6" fmla="*/ 428625 h 428673"/>
                <a:gd name="connsiteX7" fmla="*/ 132101 w 409602"/>
                <a:gd name="connsiteY7" fmla="*/ 386810 h 428673"/>
                <a:gd name="connsiteX8" fmla="*/ 133816 w 409602"/>
                <a:gd name="connsiteY8" fmla="*/ 331089 h 428673"/>
                <a:gd name="connsiteX9" fmla="*/ 176392 w 409602"/>
                <a:gd name="connsiteY9" fmla="*/ 272891 h 428673"/>
                <a:gd name="connsiteX10" fmla="*/ 245353 w 409602"/>
                <a:gd name="connsiteY10" fmla="*/ 214598 h 428673"/>
                <a:gd name="connsiteX11" fmla="*/ 265451 w 409602"/>
                <a:gd name="connsiteY11" fmla="*/ 178689 h 428673"/>
                <a:gd name="connsiteX12" fmla="*/ 218779 w 409602"/>
                <a:gd name="connsiteY12" fmla="*/ 113919 h 428673"/>
                <a:gd name="connsiteX13" fmla="*/ 134006 w 409602"/>
                <a:gd name="connsiteY13" fmla="*/ 156400 h 428673"/>
                <a:gd name="connsiteX14" fmla="*/ 118099 w 409602"/>
                <a:gd name="connsiteY14" fmla="*/ 187547 h 428673"/>
                <a:gd name="connsiteX15" fmla="*/ 40185 w 409602"/>
                <a:gd name="connsiteY15" fmla="*/ 214217 h 428673"/>
                <a:gd name="connsiteX16" fmla="*/ 85 w 409602"/>
                <a:gd name="connsiteY16" fmla="*/ 152400 h 428673"/>
                <a:gd name="connsiteX17" fmla="*/ 36851 w 409602"/>
                <a:gd name="connsiteY17" fmla="*/ 68485 h 428673"/>
                <a:gd name="connsiteX18" fmla="*/ 209635 w 409602"/>
                <a:gd name="connsiteY18" fmla="*/ 0 h 4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602" h="428673">
                  <a:moveTo>
                    <a:pt x="209635" y="0"/>
                  </a:moveTo>
                  <a:cubicBezTo>
                    <a:pt x="254420" y="954"/>
                    <a:pt x="298234" y="13244"/>
                    <a:pt x="336984" y="35719"/>
                  </a:cubicBezTo>
                  <a:cubicBezTo>
                    <a:pt x="408455" y="79372"/>
                    <a:pt x="431004" y="172698"/>
                    <a:pt x="387351" y="244169"/>
                  </a:cubicBezTo>
                  <a:cubicBezTo>
                    <a:pt x="380727" y="255014"/>
                    <a:pt x="372766" y="264985"/>
                    <a:pt x="363654" y="273844"/>
                  </a:cubicBezTo>
                  <a:cubicBezTo>
                    <a:pt x="346493" y="290366"/>
                    <a:pt x="328017" y="305465"/>
                    <a:pt x="308409" y="318992"/>
                  </a:cubicBezTo>
                  <a:cubicBezTo>
                    <a:pt x="280786" y="338042"/>
                    <a:pt x="258022" y="358521"/>
                    <a:pt x="246973" y="391859"/>
                  </a:cubicBezTo>
                  <a:cubicBezTo>
                    <a:pt x="238305" y="419100"/>
                    <a:pt x="216016" y="429482"/>
                    <a:pt x="187822" y="428625"/>
                  </a:cubicBezTo>
                  <a:cubicBezTo>
                    <a:pt x="162171" y="428174"/>
                    <a:pt x="139703" y="411314"/>
                    <a:pt x="132101" y="386810"/>
                  </a:cubicBezTo>
                  <a:cubicBezTo>
                    <a:pt x="126228" y="368595"/>
                    <a:pt x="126834" y="348909"/>
                    <a:pt x="133816" y="331089"/>
                  </a:cubicBezTo>
                  <a:cubicBezTo>
                    <a:pt x="142394" y="308148"/>
                    <a:pt x="157125" y="288012"/>
                    <a:pt x="176392" y="272891"/>
                  </a:cubicBezTo>
                  <a:cubicBezTo>
                    <a:pt x="199443" y="253841"/>
                    <a:pt x="224017" y="235363"/>
                    <a:pt x="245353" y="214598"/>
                  </a:cubicBezTo>
                  <a:cubicBezTo>
                    <a:pt x="255381" y="204822"/>
                    <a:pt x="262361" y="192349"/>
                    <a:pt x="265451" y="178689"/>
                  </a:cubicBezTo>
                  <a:cubicBezTo>
                    <a:pt x="272214" y="144494"/>
                    <a:pt x="253164" y="120015"/>
                    <a:pt x="218779" y="113919"/>
                  </a:cubicBezTo>
                  <a:cubicBezTo>
                    <a:pt x="178583" y="106775"/>
                    <a:pt x="152104" y="119920"/>
                    <a:pt x="134006" y="156400"/>
                  </a:cubicBezTo>
                  <a:cubicBezTo>
                    <a:pt x="128767" y="166783"/>
                    <a:pt x="124481" y="177737"/>
                    <a:pt x="118099" y="187547"/>
                  </a:cubicBezTo>
                  <a:cubicBezTo>
                    <a:pt x="101825" y="213898"/>
                    <a:pt x="69193" y="225068"/>
                    <a:pt x="40185" y="214217"/>
                  </a:cubicBezTo>
                  <a:cubicBezTo>
                    <a:pt x="13229" y="206026"/>
                    <a:pt x="-1249" y="184118"/>
                    <a:pt x="85" y="152400"/>
                  </a:cubicBezTo>
                  <a:cubicBezTo>
                    <a:pt x="1770" y="120898"/>
                    <a:pt x="14835" y="91079"/>
                    <a:pt x="36851" y="68485"/>
                  </a:cubicBezTo>
                  <a:cubicBezTo>
                    <a:pt x="76761" y="24479"/>
                    <a:pt x="135244" y="476"/>
                    <a:pt x="209635" y="0"/>
                  </a:cubicBez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62253E9E-5E5C-453D-8019-E9FEE13030E0}"/>
                </a:ext>
              </a:extLst>
            </p:cNvPr>
            <p:cNvSpPr/>
            <p:nvPr/>
          </p:nvSpPr>
          <p:spPr>
            <a:xfrm>
              <a:off x="4221013" y="2720564"/>
              <a:ext cx="157691" cy="151337"/>
            </a:xfrm>
            <a:custGeom>
              <a:avLst/>
              <a:gdLst>
                <a:gd name="connsiteX0" fmla="*/ 78667 w 157691"/>
                <a:gd name="connsiteY0" fmla="*/ 156 h 151337"/>
                <a:gd name="connsiteX1" fmla="*/ 157614 w 157691"/>
                <a:gd name="connsiteY1" fmla="*/ 72314 h 151337"/>
                <a:gd name="connsiteX2" fmla="*/ 85455 w 157691"/>
                <a:gd name="connsiteY2" fmla="*/ 151261 h 151337"/>
                <a:gd name="connsiteX3" fmla="*/ 77905 w 157691"/>
                <a:gd name="connsiteY3" fmla="*/ 151223 h 151337"/>
                <a:gd name="connsiteX4" fmla="*/ 35 w 157691"/>
                <a:gd name="connsiteY4" fmla="*/ 77904 h 151337"/>
                <a:gd name="connsiteX5" fmla="*/ 73354 w 157691"/>
                <a:gd name="connsiteY5" fmla="*/ 34 h 151337"/>
                <a:gd name="connsiteX6" fmla="*/ 78667 w 157691"/>
                <a:gd name="connsiteY6" fmla="*/ 61 h 15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1" h="151337">
                  <a:moveTo>
                    <a:pt x="78667" y="156"/>
                  </a:moveTo>
                  <a:cubicBezTo>
                    <a:pt x="120393" y="-1718"/>
                    <a:pt x="155738" y="30588"/>
                    <a:pt x="157614" y="72314"/>
                  </a:cubicBezTo>
                  <a:cubicBezTo>
                    <a:pt x="159488" y="114041"/>
                    <a:pt x="127181" y="149386"/>
                    <a:pt x="85455" y="151261"/>
                  </a:cubicBezTo>
                  <a:cubicBezTo>
                    <a:pt x="82940" y="151374"/>
                    <a:pt x="80419" y="151361"/>
                    <a:pt x="77905" y="151223"/>
                  </a:cubicBezTo>
                  <a:cubicBezTo>
                    <a:pt x="36155" y="152479"/>
                    <a:pt x="1291" y="119653"/>
                    <a:pt x="35" y="77904"/>
                  </a:cubicBezTo>
                  <a:cubicBezTo>
                    <a:pt x="-1221" y="36154"/>
                    <a:pt x="31605" y="1291"/>
                    <a:pt x="73354" y="34"/>
                  </a:cubicBezTo>
                  <a:cubicBezTo>
                    <a:pt x="75124" y="-19"/>
                    <a:pt x="76897" y="-10"/>
                    <a:pt x="78667" y="61"/>
                  </a:cubicBez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B8BB18EE-909F-432F-B17A-5E4101368343}"/>
                </a:ext>
              </a:extLst>
            </p:cNvPr>
            <p:cNvSpPr/>
            <p:nvPr/>
          </p:nvSpPr>
          <p:spPr>
            <a:xfrm>
              <a:off x="4758118" y="2645175"/>
              <a:ext cx="92317" cy="92213"/>
            </a:xfrm>
            <a:custGeom>
              <a:avLst/>
              <a:gdLst>
                <a:gd name="connsiteX0" fmla="*/ 92297 w 92317"/>
                <a:gd name="connsiteY0" fmla="*/ 44589 h 92213"/>
                <a:gd name="connsiteX1" fmla="*/ 47368 w 92317"/>
                <a:gd name="connsiteY1" fmla="*/ 92199 h 92213"/>
                <a:gd name="connsiteX2" fmla="*/ 46673 w 92317"/>
                <a:gd name="connsiteY2" fmla="*/ 92214 h 92213"/>
                <a:gd name="connsiteX3" fmla="*/ 0 w 92317"/>
                <a:gd name="connsiteY3" fmla="*/ 45637 h 92213"/>
                <a:gd name="connsiteX4" fmla="*/ 45996 w 92317"/>
                <a:gd name="connsiteY4" fmla="*/ 0 h 92213"/>
                <a:gd name="connsiteX5" fmla="*/ 46863 w 92317"/>
                <a:gd name="connsiteY5" fmla="*/ 12 h 92213"/>
                <a:gd name="connsiteX6" fmla="*/ 92288 w 92317"/>
                <a:gd name="connsiteY6" fmla="*/ 43531 h 92213"/>
                <a:gd name="connsiteX7" fmla="*/ 92297 w 92317"/>
                <a:gd name="connsiteY7" fmla="*/ 44589 h 9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17" h="92213">
                  <a:moveTo>
                    <a:pt x="92297" y="44589"/>
                  </a:moveTo>
                  <a:cubicBezTo>
                    <a:pt x="93040" y="70144"/>
                    <a:pt x="72914" y="91460"/>
                    <a:pt x="47368" y="92199"/>
                  </a:cubicBezTo>
                  <a:cubicBezTo>
                    <a:pt x="47130" y="92205"/>
                    <a:pt x="46901" y="92211"/>
                    <a:pt x="46673" y="92214"/>
                  </a:cubicBezTo>
                  <a:cubicBezTo>
                    <a:pt x="21146" y="91709"/>
                    <a:pt x="552" y="71164"/>
                    <a:pt x="0" y="45637"/>
                  </a:cubicBezTo>
                  <a:cubicBezTo>
                    <a:pt x="95" y="20333"/>
                    <a:pt x="20688" y="-99"/>
                    <a:pt x="45996" y="0"/>
                  </a:cubicBezTo>
                  <a:cubicBezTo>
                    <a:pt x="46282" y="1"/>
                    <a:pt x="46577" y="5"/>
                    <a:pt x="46863" y="12"/>
                  </a:cubicBezTo>
                  <a:cubicBezTo>
                    <a:pt x="71428" y="-514"/>
                    <a:pt x="91764" y="18969"/>
                    <a:pt x="92288" y="43531"/>
                  </a:cubicBezTo>
                  <a:cubicBezTo>
                    <a:pt x="92297" y="43883"/>
                    <a:pt x="92297" y="44236"/>
                    <a:pt x="92297" y="44589"/>
                  </a:cubicBez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34A8270A-8367-4115-BF19-243308DDC18D}"/>
                </a:ext>
              </a:extLst>
            </p:cNvPr>
            <p:cNvSpPr/>
            <p:nvPr/>
          </p:nvSpPr>
          <p:spPr>
            <a:xfrm>
              <a:off x="5021675" y="2644699"/>
              <a:ext cx="92072" cy="92130"/>
            </a:xfrm>
            <a:custGeom>
              <a:avLst/>
              <a:gdLst>
                <a:gd name="connsiteX0" fmla="*/ 46768 w 92072"/>
                <a:gd name="connsiteY0" fmla="*/ 12 h 92130"/>
                <a:gd name="connsiteX1" fmla="*/ 92059 w 92072"/>
                <a:gd name="connsiteY1" fmla="*/ 43279 h 92130"/>
                <a:gd name="connsiteX2" fmla="*/ 92011 w 92072"/>
                <a:gd name="connsiteY2" fmla="*/ 46589 h 92130"/>
                <a:gd name="connsiteX3" fmla="*/ 45549 w 92072"/>
                <a:gd name="connsiteY3" fmla="*/ 92128 h 92130"/>
                <a:gd name="connsiteX4" fmla="*/ 44958 w 92072"/>
                <a:gd name="connsiteY4" fmla="*/ 92119 h 92130"/>
                <a:gd name="connsiteX5" fmla="*/ 0 w 92072"/>
                <a:gd name="connsiteY5" fmla="*/ 45541 h 92130"/>
                <a:gd name="connsiteX6" fmla="*/ 46091 w 92072"/>
                <a:gd name="connsiteY6" fmla="*/ 2 h 92130"/>
                <a:gd name="connsiteX7" fmla="*/ 46768 w 92072"/>
                <a:gd name="connsiteY7" fmla="*/ 12 h 9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072" h="92130">
                  <a:moveTo>
                    <a:pt x="46768" y="12"/>
                  </a:moveTo>
                  <a:cubicBezTo>
                    <a:pt x="71218" y="-547"/>
                    <a:pt x="91497" y="18825"/>
                    <a:pt x="92059" y="43279"/>
                  </a:cubicBezTo>
                  <a:cubicBezTo>
                    <a:pt x="92088" y="44383"/>
                    <a:pt x="92069" y="45487"/>
                    <a:pt x="92011" y="46589"/>
                  </a:cubicBezTo>
                  <a:cubicBezTo>
                    <a:pt x="91754" y="71996"/>
                    <a:pt x="70952" y="92384"/>
                    <a:pt x="45549" y="92128"/>
                  </a:cubicBezTo>
                  <a:cubicBezTo>
                    <a:pt x="45348" y="92126"/>
                    <a:pt x="45158" y="92123"/>
                    <a:pt x="44958" y="92119"/>
                  </a:cubicBezTo>
                  <a:cubicBezTo>
                    <a:pt x="20098" y="90730"/>
                    <a:pt x="505" y="70431"/>
                    <a:pt x="0" y="45541"/>
                  </a:cubicBezTo>
                  <a:cubicBezTo>
                    <a:pt x="152" y="20239"/>
                    <a:pt x="20783" y="-149"/>
                    <a:pt x="46091" y="2"/>
                  </a:cubicBezTo>
                  <a:cubicBezTo>
                    <a:pt x="46320" y="4"/>
                    <a:pt x="46539" y="7"/>
                    <a:pt x="46768" y="12"/>
                  </a:cubicBezTo>
                  <a:close/>
                </a:path>
              </a:pathLst>
            </a:custGeom>
            <a:grp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8A1EB61-0873-457E-B257-B276C857F46E}"/>
                </a:ext>
              </a:extLst>
            </p:cNvPr>
            <p:cNvSpPr/>
            <p:nvPr/>
          </p:nvSpPr>
          <p:spPr>
            <a:xfrm>
              <a:off x="4889943" y="2644599"/>
              <a:ext cx="92238" cy="92408"/>
            </a:xfrm>
            <a:custGeom>
              <a:avLst/>
              <a:gdLst>
                <a:gd name="connsiteX0" fmla="*/ 46483 w 92238"/>
                <a:gd name="connsiteY0" fmla="*/ 16 h 92408"/>
                <a:gd name="connsiteX1" fmla="*/ 92222 w 92238"/>
                <a:gd name="connsiteY1" fmla="*/ 43400 h 92408"/>
                <a:gd name="connsiteX2" fmla="*/ 92203 w 92238"/>
                <a:gd name="connsiteY2" fmla="*/ 46307 h 92408"/>
                <a:gd name="connsiteX3" fmla="*/ 46102 w 92238"/>
                <a:gd name="connsiteY3" fmla="*/ 92408 h 92408"/>
                <a:gd name="connsiteX4" fmla="*/ 1 w 92238"/>
                <a:gd name="connsiteY4" fmla="*/ 46307 h 92408"/>
                <a:gd name="connsiteX5" fmla="*/ 45721 w 92238"/>
                <a:gd name="connsiteY5" fmla="*/ 14 h 92408"/>
                <a:gd name="connsiteX6" fmla="*/ 46483 w 92238"/>
                <a:gd name="connsiteY6" fmla="*/ 16 h 9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38" h="92408">
                  <a:moveTo>
                    <a:pt x="46483" y="16"/>
                  </a:moveTo>
                  <a:cubicBezTo>
                    <a:pt x="71096" y="-634"/>
                    <a:pt x="91574" y="18791"/>
                    <a:pt x="92222" y="43400"/>
                  </a:cubicBezTo>
                  <a:cubicBezTo>
                    <a:pt x="92251" y="44370"/>
                    <a:pt x="92241" y="45339"/>
                    <a:pt x="92203" y="46307"/>
                  </a:cubicBezTo>
                  <a:cubicBezTo>
                    <a:pt x="92203" y="71769"/>
                    <a:pt x="71562" y="92408"/>
                    <a:pt x="46102" y="92408"/>
                  </a:cubicBezTo>
                  <a:cubicBezTo>
                    <a:pt x="20642" y="92408"/>
                    <a:pt x="1" y="71769"/>
                    <a:pt x="1" y="46307"/>
                  </a:cubicBezTo>
                  <a:cubicBezTo>
                    <a:pt x="-161" y="20899"/>
                    <a:pt x="20308" y="173"/>
                    <a:pt x="45721" y="14"/>
                  </a:cubicBezTo>
                  <a:cubicBezTo>
                    <a:pt x="45969" y="13"/>
                    <a:pt x="46226" y="13"/>
                    <a:pt x="46483" y="16"/>
                  </a:cubicBezTo>
                  <a:close/>
                </a:path>
              </a:pathLst>
            </a:custGeom>
            <a:grpFill/>
            <a:ln w="9525" cap="flat">
              <a:noFill/>
              <a:prstDash val="solid"/>
              <a:miter/>
            </a:ln>
          </p:spPr>
          <p:txBody>
            <a:bodyPr rtlCol="0" anchor="ctr"/>
            <a:lstStyle/>
            <a:p>
              <a:endParaRPr lang="en-US" dirty="0"/>
            </a:p>
          </p:txBody>
        </p:sp>
      </p:grpSp>
      <p:pic>
        <p:nvPicPr>
          <p:cNvPr id="44" name="Picture 43">
            <a:extLst>
              <a:ext uri="{FF2B5EF4-FFF2-40B4-BE49-F238E27FC236}">
                <a16:creationId xmlns:a16="http://schemas.microsoft.com/office/drawing/2014/main" id="{33C732AD-084C-41D4-A3EF-24F3BAF5B74D}"/>
              </a:ext>
            </a:extLst>
          </p:cNvPr>
          <p:cNvPicPr>
            <a:picLocks noChangeAspect="1"/>
          </p:cNvPicPr>
          <p:nvPr/>
        </p:nvPicPr>
        <p:blipFill>
          <a:blip r:embed="rId5"/>
          <a:srcRect/>
          <a:stretch/>
        </p:blipFill>
        <p:spPr>
          <a:xfrm>
            <a:off x="5895462" y="2879128"/>
            <a:ext cx="2332010" cy="14447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9926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487" y="435378"/>
            <a:ext cx="7886700" cy="368898"/>
          </a:xfrm>
        </p:spPr>
        <p:txBody>
          <a:bodyPr>
            <a:normAutofit fontScale="90000"/>
          </a:bodyPr>
          <a:lstStyle/>
          <a:p>
            <a:r>
              <a:rPr lang="en-US" dirty="0" smtClean="0"/>
              <a:t>Going Virtual with Help Me Grow Outreach </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13</a:t>
            </a:fld>
            <a:endParaRPr lang="en-US" dirty="0"/>
          </a:p>
        </p:txBody>
      </p:sp>
      <p:sp>
        <p:nvSpPr>
          <p:cNvPr id="4" name="TextBox 3"/>
          <p:cNvSpPr txBox="1"/>
          <p:nvPr/>
        </p:nvSpPr>
        <p:spPr>
          <a:xfrm>
            <a:off x="698015" y="970837"/>
            <a:ext cx="8180556" cy="3985706"/>
          </a:xfrm>
          <a:prstGeom prst="rect">
            <a:avLst/>
          </a:prstGeom>
          <a:noFill/>
        </p:spPr>
        <p:txBody>
          <a:bodyPr wrap="square" rtlCol="0">
            <a:spAutoFit/>
          </a:bodyPr>
          <a:lstStyle/>
          <a:p>
            <a:r>
              <a:rPr lang="en-US" sz="1600" dirty="0" smtClean="0">
                <a:latin typeface="+mj-lt"/>
                <a:cs typeface="Calibri" panose="020F0502020204030204" pitchFamily="34" charset="0"/>
              </a:rPr>
              <a:t>Register for the rest of the Going Virtual series:</a:t>
            </a:r>
          </a:p>
          <a:p>
            <a:endParaRPr lang="en-US" sz="300" dirty="0" smtClean="0">
              <a:latin typeface="+mj-lt"/>
              <a:cs typeface="Calibri" panose="020F0502020204030204" pitchFamily="34" charset="0"/>
            </a:endParaRPr>
          </a:p>
          <a:p>
            <a:pPr lvl="4"/>
            <a:r>
              <a:rPr lang="en-US" sz="1200"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April 14, 1:00-1:30pm EST:</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Using Technology to Connect with Child Health Care Providers featuring HMG Iowa</a:t>
            </a:r>
          </a:p>
          <a:p>
            <a:pPr lvl="4"/>
            <a:endParaRPr lang="en-US" b="1" dirty="0" smtClean="0">
              <a:latin typeface="Calibri" panose="020F0502020204030204" pitchFamily="34" charset="0"/>
              <a:cs typeface="Calibri" panose="020F0502020204030204" pitchFamily="34" charset="0"/>
            </a:endParaRPr>
          </a:p>
          <a:p>
            <a:pPr lvl="4"/>
            <a:r>
              <a:rPr lang="en-US" dirty="0" smtClean="0">
                <a:latin typeface="Calibri" panose="020F0502020204030204" pitchFamily="34" charset="0"/>
                <a:cs typeface="Calibri" panose="020F0502020204030204" pitchFamily="34" charset="0"/>
              </a:rPr>
              <a:t>	April 21, 1:00-1:30pm EST:</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Text Messaging to Connect with Families featuring HMG New Jersey</a:t>
            </a:r>
          </a:p>
          <a:p>
            <a:pPr lvl="4"/>
            <a:endParaRPr lang="en-US" b="1" dirty="0" smtClean="0">
              <a:latin typeface="Calibri" panose="020F0502020204030204" pitchFamily="34" charset="0"/>
              <a:cs typeface="Calibri" panose="020F0502020204030204" pitchFamily="34" charset="0"/>
            </a:endParaRPr>
          </a:p>
          <a:p>
            <a:pPr lvl="4"/>
            <a:r>
              <a:rPr lang="en-US" dirty="0" smtClean="0">
                <a:latin typeface="Calibri" panose="020F0502020204030204" pitchFamily="34" charset="0"/>
                <a:cs typeface="Calibri" panose="020F0502020204030204" pitchFamily="34" charset="0"/>
              </a:rPr>
              <a:t>	April 28, 1:00-1:30pm EST:</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Using Social Media to Reach Families featuring HMG Brevard County, Florida</a:t>
            </a:r>
          </a:p>
          <a:p>
            <a:endParaRPr lang="en-US" sz="1200" b="1" dirty="0">
              <a:latin typeface="Calibri" panose="020F0502020204030204" pitchFamily="34" charset="0"/>
              <a:cs typeface="Calibri" panose="020F0502020204030204" pitchFamily="34" charset="0"/>
            </a:endParaRPr>
          </a:p>
          <a:p>
            <a:r>
              <a:rPr lang="en-US" sz="1600" dirty="0" smtClean="0">
                <a:latin typeface="+mj-lt"/>
                <a:cs typeface="Calibri" panose="020F0502020204030204" pitchFamily="34" charset="0"/>
              </a:rPr>
              <a:t>HMG-COVID Contact Directory</a:t>
            </a:r>
            <a:endParaRPr lang="en-US" sz="1600" dirty="0" smtClean="0">
              <a:latin typeface="+mj-lt"/>
              <a:cs typeface="Calibri" panose="020F0502020204030204" pitchFamily="34" charset="0"/>
            </a:endParaRPr>
          </a:p>
          <a:p>
            <a:pPr lvl="1"/>
            <a:r>
              <a:rPr lang="en-US" dirty="0" smtClean="0">
                <a:latin typeface="Calibri" panose="020F0502020204030204" pitchFamily="34" charset="0"/>
                <a:cs typeface="Calibri" panose="020F0502020204030204" pitchFamily="34" charset="0"/>
              </a:rPr>
              <a:t>	To be located on the HMG affiliate dashboard</a:t>
            </a:r>
          </a:p>
          <a:p>
            <a:pPr lvl="1"/>
            <a:r>
              <a:rPr lang="en-US" b="1"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Intended t</a:t>
            </a:r>
            <a:r>
              <a:rPr lang="en-US" dirty="0" smtClean="0">
                <a:latin typeface="Calibri" panose="020F0502020204030204" pitchFamily="34" charset="0"/>
                <a:cs typeface="Calibri" panose="020F0502020204030204" pitchFamily="34" charset="0"/>
              </a:rPr>
              <a:t>o facilitate direct peer-to-peer connection opportunities and strategy sharing </a:t>
            </a:r>
          </a:p>
          <a:p>
            <a:pPr lvl="1"/>
            <a:r>
              <a:rPr lang="en-US" b="1"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Contact Sarah </a:t>
            </a:r>
            <a:r>
              <a:rPr lang="en-US" dirty="0" err="1" smtClean="0">
                <a:latin typeface="Calibri" panose="020F0502020204030204" pitchFamily="34" charset="0"/>
                <a:cs typeface="Calibri" panose="020F0502020204030204" pitchFamily="34" charset="0"/>
              </a:rPr>
              <a:t>Zucker</a:t>
            </a:r>
            <a:r>
              <a:rPr lang="en-US" dirty="0" smtClean="0">
                <a:latin typeface="Calibri" panose="020F0502020204030204" pitchFamily="34" charset="0"/>
                <a:cs typeface="Calibri" panose="020F0502020204030204" pitchFamily="34" charset="0"/>
              </a:rPr>
              <a:t> at </a:t>
            </a:r>
            <a:r>
              <a:rPr lang="en-US" dirty="0" smtClean="0">
                <a:latin typeface="Calibri" panose="020F0502020204030204" pitchFamily="34" charset="0"/>
                <a:cs typeface="Calibri" panose="020F0502020204030204" pitchFamily="34" charset="0"/>
                <a:hlinkClick r:id="rId2"/>
              </a:rPr>
              <a:t>szucker@connecticutchildrens.org</a:t>
            </a:r>
            <a:r>
              <a:rPr lang="en-US" dirty="0" smtClean="0">
                <a:latin typeface="Calibri" panose="020F0502020204030204" pitchFamily="34" charset="0"/>
                <a:cs typeface="Calibri" panose="020F0502020204030204" pitchFamily="34" charset="0"/>
              </a:rPr>
              <a:t> to be included </a:t>
            </a:r>
            <a:endParaRPr lang="en-US" dirty="0" smtClean="0">
              <a:latin typeface="Calibri" panose="020F0502020204030204" pitchFamily="34" charset="0"/>
              <a:cs typeface="Calibri" panose="020F0502020204030204" pitchFamily="34" charset="0"/>
            </a:endParaRPr>
          </a:p>
          <a:p>
            <a:pPr algn="ctr"/>
            <a:endParaRPr lang="en-US" b="1" dirty="0" smtClean="0">
              <a:latin typeface="Calibri" panose="020F0502020204030204" pitchFamily="34" charset="0"/>
              <a:cs typeface="Calibri" panose="020F0502020204030204" pitchFamily="34" charset="0"/>
            </a:endParaRPr>
          </a:p>
          <a:p>
            <a:pPr algn="ctr"/>
            <a:endParaRPr lang="en-US" b="1" dirty="0" smtClean="0">
              <a:latin typeface="Calibri" panose="020F0502020204030204" pitchFamily="34" charset="0"/>
              <a:cs typeface="Calibri" panose="020F0502020204030204" pitchFamily="34" charset="0"/>
            </a:endParaRPr>
          </a:p>
          <a:p>
            <a:pPr algn="ctr"/>
            <a:r>
              <a:rPr lang="en-US" sz="1200" dirty="0" smtClean="0">
                <a:latin typeface="Calibri" panose="020F0502020204030204" pitchFamily="34" charset="0"/>
                <a:cs typeface="Calibri" panose="020F0502020204030204" pitchFamily="34" charset="0"/>
              </a:rPr>
              <a:t>Visit </a:t>
            </a:r>
            <a:r>
              <a:rPr lang="en-US" sz="1200" dirty="0" smtClean="0">
                <a:latin typeface="Calibri" panose="020F0502020204030204" pitchFamily="34" charset="0"/>
                <a:cs typeface="Calibri" panose="020F0502020204030204" pitchFamily="34" charset="0"/>
              </a:rPr>
              <a:t>our </a:t>
            </a:r>
            <a:r>
              <a:rPr lang="en-US" sz="1200" b="1" u="sng" dirty="0" smtClean="0">
                <a:solidFill>
                  <a:srgbClr val="002060"/>
                </a:solidFill>
                <a:latin typeface="Calibri" panose="020F0502020204030204" pitchFamily="34" charset="0"/>
                <a:cs typeface="Calibri" panose="020F0502020204030204" pitchFamily="34" charset="0"/>
              </a:rPr>
              <a:t>Going Virtual with Help Me Grow Outreach </a:t>
            </a:r>
            <a:r>
              <a:rPr lang="en-US" sz="1200" dirty="0" smtClean="0">
                <a:latin typeface="Calibri" panose="020F0502020204030204" pitchFamily="34" charset="0"/>
                <a:cs typeface="Calibri" panose="020F0502020204030204" pitchFamily="34" charset="0"/>
              </a:rPr>
              <a:t>web page (requires affiliate login) to register for the rest of the series and access recordings and slides following each presentation.</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6716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Objectives</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2</a:t>
            </a:fld>
            <a:endParaRPr lang="en-US" dirty="0"/>
          </a:p>
        </p:txBody>
      </p:sp>
      <p:sp>
        <p:nvSpPr>
          <p:cNvPr id="5" name="TextBox 4"/>
          <p:cNvSpPr txBox="1"/>
          <p:nvPr/>
        </p:nvSpPr>
        <p:spPr>
          <a:xfrm>
            <a:off x="815339" y="1546860"/>
            <a:ext cx="8063231" cy="3293209"/>
          </a:xfrm>
          <a:prstGeom prst="rect">
            <a:avLst/>
          </a:prstGeom>
          <a:noFill/>
        </p:spPr>
        <p:txBody>
          <a:bodyPr wrap="square" rtlCol="0">
            <a:spAutoFit/>
          </a:bodyPr>
          <a:lstStyle/>
          <a:p>
            <a:pPr marL="457200" indent="-457200">
              <a:buFont typeface="+mj-lt"/>
              <a:buAutoNum type="arabicPeriod"/>
            </a:pPr>
            <a:r>
              <a:rPr lang="en-US" sz="2000" dirty="0" smtClean="0">
                <a:latin typeface="Calibri" panose="020F0502020204030204" pitchFamily="34" charset="0"/>
                <a:cs typeface="Calibri" panose="020F0502020204030204" pitchFamily="34" charset="0"/>
              </a:rPr>
              <a:t>Get the lay of the land in Onondaga County, New York</a:t>
            </a: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Get the basics of Books, Balls, and Blocks as HMG outreach</a:t>
            </a: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Hear how COVID impacted the strategy</a:t>
            </a: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Learn about HMG Onondaga’s pivot to a virtual approach to Books, Balls, &amp; Blocks</a:t>
            </a: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Find out how initial data helped inform improvements and an evolution </a:t>
            </a:r>
          </a:p>
          <a:p>
            <a:pPr marL="457200" indent="-457200">
              <a:buFont typeface="+mj-lt"/>
              <a:buAutoNum type="arabicPeriod"/>
            </a:pPr>
            <a:r>
              <a:rPr lang="en-US" sz="2000" dirty="0" smtClean="0">
                <a:latin typeface="Calibri" panose="020F0502020204030204" pitchFamily="34" charset="0"/>
                <a:cs typeface="Calibri" panose="020F0502020204030204" pitchFamily="34" charset="0"/>
              </a:rPr>
              <a:t>Hear how HMG Onondaga regards this virtual approach as important even after social distancing restrictions are lifted</a:t>
            </a:r>
          </a:p>
          <a:p>
            <a:pPr marL="457200" indent="-457200">
              <a:buFont typeface="+mj-lt"/>
              <a:buAutoNum type="arabicPeriod"/>
            </a:pPr>
            <a:endParaRPr lang="en-US" sz="2000" dirty="0" smtClean="0">
              <a:latin typeface="Calibri" panose="020F0502020204030204" pitchFamily="34" charset="0"/>
              <a:cs typeface="Calibri" panose="020F0502020204030204" pitchFamily="34" charset="0"/>
            </a:endParaRPr>
          </a:p>
          <a:p>
            <a:endParaRPr lang="en-US" dirty="0"/>
          </a:p>
          <a:p>
            <a:endParaRPr lang="en-US" dirty="0"/>
          </a:p>
        </p:txBody>
      </p:sp>
    </p:spTree>
    <p:extLst>
      <p:ext uri="{BB962C8B-B14F-4D97-AF65-F5344CB8AC3E}">
        <p14:creationId xmlns:p14="http://schemas.microsoft.com/office/powerpoint/2010/main" val="2583348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Introductions</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3</a:t>
            </a:fld>
            <a:endParaRPr lang="en-US" dirty="0"/>
          </a:p>
        </p:txBody>
      </p:sp>
      <p:pic>
        <p:nvPicPr>
          <p:cNvPr id="5" name="Picture 4"/>
          <p:cNvPicPr>
            <a:picLocks noChangeAspect="1"/>
          </p:cNvPicPr>
          <p:nvPr/>
        </p:nvPicPr>
        <p:blipFill>
          <a:blip r:embed="rId3"/>
          <a:stretch>
            <a:fillRect/>
          </a:stretch>
        </p:blipFill>
        <p:spPr>
          <a:xfrm>
            <a:off x="1856573" y="1551337"/>
            <a:ext cx="2397036" cy="2884842"/>
          </a:xfrm>
          <a:prstGeom prst="rect">
            <a:avLst/>
          </a:prstGeom>
        </p:spPr>
      </p:pic>
      <p:sp>
        <p:nvSpPr>
          <p:cNvPr id="6" name="TextBox 5"/>
          <p:cNvSpPr txBox="1"/>
          <p:nvPr/>
        </p:nvSpPr>
        <p:spPr>
          <a:xfrm>
            <a:off x="4396740" y="2439760"/>
            <a:ext cx="3749040" cy="1107996"/>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Summer </a:t>
            </a:r>
            <a:r>
              <a:rPr lang="en-US" sz="2200" b="1" dirty="0" smtClean="0">
                <a:latin typeface="Calibri" panose="020F0502020204030204" pitchFamily="34" charset="0"/>
                <a:cs typeface="Calibri" panose="020F0502020204030204" pitchFamily="34" charset="0"/>
              </a:rPr>
              <a:t>Merrick</a:t>
            </a:r>
          </a:p>
          <a:p>
            <a:r>
              <a:rPr lang="en-US" sz="2200" b="1" dirty="0" smtClean="0">
                <a:latin typeface="Calibri" panose="020F0502020204030204" pitchFamily="34" charset="0"/>
                <a:cs typeface="Calibri" panose="020F0502020204030204" pitchFamily="34" charset="0"/>
              </a:rPr>
              <a:t>Director</a:t>
            </a:r>
          </a:p>
          <a:p>
            <a:r>
              <a:rPr lang="en-US" sz="2200" b="1" dirty="0" smtClean="0">
                <a:latin typeface="Calibri" panose="020F0502020204030204" pitchFamily="34" charset="0"/>
                <a:cs typeface="Calibri" panose="020F0502020204030204" pitchFamily="34" charset="0"/>
              </a:rPr>
              <a:t>Help </a:t>
            </a:r>
            <a:r>
              <a:rPr lang="en-US" sz="2200" b="1" dirty="0">
                <a:latin typeface="Calibri" panose="020F0502020204030204" pitchFamily="34" charset="0"/>
                <a:cs typeface="Calibri" panose="020F0502020204030204" pitchFamily="34" charset="0"/>
              </a:rPr>
              <a:t>Me Grow Onondaga</a:t>
            </a:r>
          </a:p>
        </p:txBody>
      </p:sp>
    </p:spTree>
    <p:extLst>
      <p:ext uri="{BB962C8B-B14F-4D97-AF65-F5344CB8AC3E}">
        <p14:creationId xmlns:p14="http://schemas.microsoft.com/office/powerpoint/2010/main" val="138016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Shape 56"/>
        <p:cNvGrpSpPr/>
        <p:nvPr/>
      </p:nvGrpSpPr>
      <p:grpSpPr>
        <a:xfrm>
          <a:off x="0" y="0"/>
          <a:ext cx="0" cy="0"/>
          <a:chOff x="0" y="0"/>
          <a:chExt cx="0" cy="0"/>
        </a:xfrm>
      </p:grpSpPr>
      <p:sp>
        <p:nvSpPr>
          <p:cNvPr id="193" name="Freeform: Shape 192">
            <a:extLst>
              <a:ext uri="{FF2B5EF4-FFF2-40B4-BE49-F238E27FC236}">
                <a16:creationId xmlns:a16="http://schemas.microsoft.com/office/drawing/2014/main" id="{1841C965-2A86-44C3-BD74-01CE48E49E5E}"/>
              </a:ext>
            </a:extLst>
          </p:cNvPr>
          <p:cNvSpPr/>
          <p:nvPr/>
        </p:nvSpPr>
        <p:spPr>
          <a:xfrm>
            <a:off x="8080218" y="1111250"/>
            <a:ext cx="400207" cy="396875"/>
          </a:xfrm>
          <a:custGeom>
            <a:avLst/>
            <a:gdLst>
              <a:gd name="connsiteX0" fmla="*/ 35082 w 400207"/>
              <a:gd name="connsiteY0" fmla="*/ 20108 h 396875"/>
              <a:gd name="connsiteX1" fmla="*/ 35082 w 400207"/>
              <a:gd name="connsiteY1" fmla="*/ 20108 h 396875"/>
              <a:gd name="connsiteX2" fmla="*/ 50957 w 400207"/>
              <a:gd name="connsiteY2" fmla="*/ 23283 h 396875"/>
              <a:gd name="connsiteX3" fmla="*/ 59424 w 400207"/>
              <a:gd name="connsiteY3" fmla="*/ 26458 h 396875"/>
              <a:gd name="connsiteX4" fmla="*/ 63657 w 400207"/>
              <a:gd name="connsiteY4" fmla="*/ 27517 h 396875"/>
              <a:gd name="connsiteX5" fmla="*/ 71065 w 400207"/>
              <a:gd name="connsiteY5" fmla="*/ 30692 h 396875"/>
              <a:gd name="connsiteX6" fmla="*/ 80590 w 400207"/>
              <a:gd name="connsiteY6" fmla="*/ 31750 h 396875"/>
              <a:gd name="connsiteX7" fmla="*/ 83765 w 400207"/>
              <a:gd name="connsiteY7" fmla="*/ 33867 h 396875"/>
              <a:gd name="connsiteX8" fmla="*/ 97524 w 400207"/>
              <a:gd name="connsiteY8" fmla="*/ 35983 h 396875"/>
              <a:gd name="connsiteX9" fmla="*/ 108107 w 400207"/>
              <a:gd name="connsiteY9" fmla="*/ 39158 h 396875"/>
              <a:gd name="connsiteX10" fmla="*/ 111282 w 400207"/>
              <a:gd name="connsiteY10" fmla="*/ 40217 h 396875"/>
              <a:gd name="connsiteX11" fmla="*/ 115515 w 400207"/>
              <a:gd name="connsiteY11" fmla="*/ 41275 h 396875"/>
              <a:gd name="connsiteX12" fmla="*/ 118690 w 400207"/>
              <a:gd name="connsiteY12" fmla="*/ 44450 h 396875"/>
              <a:gd name="connsiteX13" fmla="*/ 122924 w 400207"/>
              <a:gd name="connsiteY13" fmla="*/ 45508 h 396875"/>
              <a:gd name="connsiteX14" fmla="*/ 127157 w 400207"/>
              <a:gd name="connsiteY14" fmla="*/ 47625 h 396875"/>
              <a:gd name="connsiteX15" fmla="*/ 133507 w 400207"/>
              <a:gd name="connsiteY15" fmla="*/ 51858 h 396875"/>
              <a:gd name="connsiteX16" fmla="*/ 136682 w 400207"/>
              <a:gd name="connsiteY16" fmla="*/ 53975 h 396875"/>
              <a:gd name="connsiteX17" fmla="*/ 143032 w 400207"/>
              <a:gd name="connsiteY17" fmla="*/ 59267 h 396875"/>
              <a:gd name="connsiteX18" fmla="*/ 151499 w 400207"/>
              <a:gd name="connsiteY18" fmla="*/ 68792 h 396875"/>
              <a:gd name="connsiteX19" fmla="*/ 156790 w 400207"/>
              <a:gd name="connsiteY19" fmla="*/ 74083 h 396875"/>
              <a:gd name="connsiteX20" fmla="*/ 162082 w 400207"/>
              <a:gd name="connsiteY20" fmla="*/ 80433 h 396875"/>
              <a:gd name="connsiteX21" fmla="*/ 170549 w 400207"/>
              <a:gd name="connsiteY21" fmla="*/ 83608 h 396875"/>
              <a:gd name="connsiteX22" fmla="*/ 177957 w 400207"/>
              <a:gd name="connsiteY22" fmla="*/ 82550 h 396875"/>
              <a:gd name="connsiteX23" fmla="*/ 184307 w 400207"/>
              <a:gd name="connsiteY23" fmla="*/ 76200 h 396875"/>
              <a:gd name="connsiteX24" fmla="*/ 191715 w 400207"/>
              <a:gd name="connsiteY24" fmla="*/ 66675 h 396875"/>
              <a:gd name="connsiteX25" fmla="*/ 195949 w 400207"/>
              <a:gd name="connsiteY25" fmla="*/ 62442 h 396875"/>
              <a:gd name="connsiteX26" fmla="*/ 202299 w 400207"/>
              <a:gd name="connsiteY26" fmla="*/ 56092 h 396875"/>
              <a:gd name="connsiteX27" fmla="*/ 207590 w 400207"/>
              <a:gd name="connsiteY27" fmla="*/ 51858 h 396875"/>
              <a:gd name="connsiteX28" fmla="*/ 210765 w 400207"/>
              <a:gd name="connsiteY28" fmla="*/ 48683 h 396875"/>
              <a:gd name="connsiteX29" fmla="*/ 218174 w 400207"/>
              <a:gd name="connsiteY29" fmla="*/ 44450 h 396875"/>
              <a:gd name="connsiteX30" fmla="*/ 222407 w 400207"/>
              <a:gd name="connsiteY30" fmla="*/ 43392 h 396875"/>
              <a:gd name="connsiteX31" fmla="*/ 227699 w 400207"/>
              <a:gd name="connsiteY31" fmla="*/ 39158 h 396875"/>
              <a:gd name="connsiteX32" fmla="*/ 230874 w 400207"/>
              <a:gd name="connsiteY32" fmla="*/ 34925 h 396875"/>
              <a:gd name="connsiteX33" fmla="*/ 235107 w 400207"/>
              <a:gd name="connsiteY33" fmla="*/ 28575 h 396875"/>
              <a:gd name="connsiteX34" fmla="*/ 236165 w 400207"/>
              <a:gd name="connsiteY34" fmla="*/ 25400 h 396875"/>
              <a:gd name="connsiteX35" fmla="*/ 237224 w 400207"/>
              <a:gd name="connsiteY35" fmla="*/ 21167 h 396875"/>
              <a:gd name="connsiteX36" fmla="*/ 240399 w 400207"/>
              <a:gd name="connsiteY36" fmla="*/ 19050 h 396875"/>
              <a:gd name="connsiteX37" fmla="*/ 242515 w 400207"/>
              <a:gd name="connsiteY37" fmla="*/ 15875 h 396875"/>
              <a:gd name="connsiteX38" fmla="*/ 245690 w 400207"/>
              <a:gd name="connsiteY38" fmla="*/ 13758 h 396875"/>
              <a:gd name="connsiteX39" fmla="*/ 246749 w 400207"/>
              <a:gd name="connsiteY39" fmla="*/ 10583 h 396875"/>
              <a:gd name="connsiteX40" fmla="*/ 253099 w 400207"/>
              <a:gd name="connsiteY40" fmla="*/ 5292 h 396875"/>
              <a:gd name="connsiteX41" fmla="*/ 259449 w 400207"/>
              <a:gd name="connsiteY41" fmla="*/ 0 h 396875"/>
              <a:gd name="connsiteX42" fmla="*/ 301782 w 400207"/>
              <a:gd name="connsiteY42" fmla="*/ 1058 h 396875"/>
              <a:gd name="connsiteX43" fmla="*/ 303899 w 400207"/>
              <a:gd name="connsiteY43" fmla="*/ 5292 h 396875"/>
              <a:gd name="connsiteX44" fmla="*/ 308132 w 400207"/>
              <a:gd name="connsiteY44" fmla="*/ 10583 h 396875"/>
              <a:gd name="connsiteX45" fmla="*/ 309190 w 400207"/>
              <a:gd name="connsiteY45" fmla="*/ 80433 h 396875"/>
              <a:gd name="connsiteX46" fmla="*/ 307074 w 400207"/>
              <a:gd name="connsiteY46" fmla="*/ 86783 h 396875"/>
              <a:gd name="connsiteX47" fmla="*/ 302840 w 400207"/>
              <a:gd name="connsiteY47" fmla="*/ 96308 h 396875"/>
              <a:gd name="connsiteX48" fmla="*/ 300724 w 400207"/>
              <a:gd name="connsiteY48" fmla="*/ 103717 h 396875"/>
              <a:gd name="connsiteX49" fmla="*/ 299665 w 400207"/>
              <a:gd name="connsiteY49" fmla="*/ 106892 h 396875"/>
              <a:gd name="connsiteX50" fmla="*/ 296490 w 400207"/>
              <a:gd name="connsiteY50" fmla="*/ 113242 h 396875"/>
              <a:gd name="connsiteX51" fmla="*/ 298607 w 400207"/>
              <a:gd name="connsiteY51" fmla="*/ 144992 h 396875"/>
              <a:gd name="connsiteX52" fmla="*/ 299665 w 400207"/>
              <a:gd name="connsiteY52" fmla="*/ 148167 h 396875"/>
              <a:gd name="connsiteX53" fmla="*/ 302840 w 400207"/>
              <a:gd name="connsiteY53" fmla="*/ 152400 h 396875"/>
              <a:gd name="connsiteX54" fmla="*/ 307074 w 400207"/>
              <a:gd name="connsiteY54" fmla="*/ 154517 h 396875"/>
              <a:gd name="connsiteX55" fmla="*/ 312365 w 400207"/>
              <a:gd name="connsiteY55" fmla="*/ 158750 h 396875"/>
              <a:gd name="connsiteX56" fmla="*/ 320832 w 400207"/>
              <a:gd name="connsiteY56" fmla="*/ 162983 h 396875"/>
              <a:gd name="connsiteX57" fmla="*/ 328240 w 400207"/>
              <a:gd name="connsiteY57" fmla="*/ 167217 h 396875"/>
              <a:gd name="connsiteX58" fmla="*/ 331415 w 400207"/>
              <a:gd name="connsiteY58" fmla="*/ 168275 h 396875"/>
              <a:gd name="connsiteX59" fmla="*/ 334590 w 400207"/>
              <a:gd name="connsiteY59" fmla="*/ 170392 h 396875"/>
              <a:gd name="connsiteX60" fmla="*/ 343057 w 400207"/>
              <a:gd name="connsiteY60" fmla="*/ 172508 h 396875"/>
              <a:gd name="connsiteX61" fmla="*/ 345174 w 400207"/>
              <a:gd name="connsiteY61" fmla="*/ 175683 h 396875"/>
              <a:gd name="connsiteX62" fmla="*/ 354699 w 400207"/>
              <a:gd name="connsiteY62" fmla="*/ 177800 h 396875"/>
              <a:gd name="connsiteX63" fmla="*/ 357874 w 400207"/>
              <a:gd name="connsiteY63" fmla="*/ 179917 h 396875"/>
              <a:gd name="connsiteX64" fmla="*/ 364224 w 400207"/>
              <a:gd name="connsiteY64" fmla="*/ 182033 h 396875"/>
              <a:gd name="connsiteX65" fmla="*/ 370574 w 400207"/>
              <a:gd name="connsiteY65" fmla="*/ 188383 h 396875"/>
              <a:gd name="connsiteX66" fmla="*/ 374807 w 400207"/>
              <a:gd name="connsiteY66" fmla="*/ 191558 h 396875"/>
              <a:gd name="connsiteX67" fmla="*/ 376924 w 400207"/>
              <a:gd name="connsiteY67" fmla="*/ 194733 h 396875"/>
              <a:gd name="connsiteX68" fmla="*/ 384332 w 400207"/>
              <a:gd name="connsiteY68" fmla="*/ 200025 h 396875"/>
              <a:gd name="connsiteX69" fmla="*/ 389624 w 400207"/>
              <a:gd name="connsiteY69" fmla="*/ 207433 h 396875"/>
              <a:gd name="connsiteX70" fmla="*/ 392799 w 400207"/>
              <a:gd name="connsiteY70" fmla="*/ 209550 h 396875"/>
              <a:gd name="connsiteX71" fmla="*/ 394915 w 400207"/>
              <a:gd name="connsiteY71" fmla="*/ 212725 h 396875"/>
              <a:gd name="connsiteX72" fmla="*/ 398090 w 400207"/>
              <a:gd name="connsiteY72" fmla="*/ 214842 h 396875"/>
              <a:gd name="connsiteX73" fmla="*/ 399149 w 400207"/>
              <a:gd name="connsiteY73" fmla="*/ 221192 h 396875"/>
              <a:gd name="connsiteX74" fmla="*/ 400207 w 400207"/>
              <a:gd name="connsiteY74" fmla="*/ 225425 h 396875"/>
              <a:gd name="connsiteX75" fmla="*/ 395974 w 400207"/>
              <a:gd name="connsiteY75" fmla="*/ 244475 h 396875"/>
              <a:gd name="connsiteX76" fmla="*/ 391740 w 400207"/>
              <a:gd name="connsiteY76" fmla="*/ 248708 h 396875"/>
              <a:gd name="connsiteX77" fmla="*/ 383274 w 400207"/>
              <a:gd name="connsiteY77" fmla="*/ 250825 h 396875"/>
              <a:gd name="connsiteX78" fmla="*/ 379040 w 400207"/>
              <a:gd name="connsiteY78" fmla="*/ 252942 h 396875"/>
              <a:gd name="connsiteX79" fmla="*/ 346232 w 400207"/>
              <a:gd name="connsiteY79" fmla="*/ 251883 h 396875"/>
              <a:gd name="connsiteX80" fmla="*/ 298607 w 400207"/>
              <a:gd name="connsiteY80" fmla="*/ 252942 h 396875"/>
              <a:gd name="connsiteX81" fmla="*/ 289082 w 400207"/>
              <a:gd name="connsiteY81" fmla="*/ 255058 h 396875"/>
              <a:gd name="connsiteX82" fmla="*/ 284849 w 400207"/>
              <a:gd name="connsiteY82" fmla="*/ 257175 h 396875"/>
              <a:gd name="connsiteX83" fmla="*/ 278499 w 400207"/>
              <a:gd name="connsiteY83" fmla="*/ 259292 h 396875"/>
              <a:gd name="connsiteX84" fmla="*/ 274265 w 400207"/>
              <a:gd name="connsiteY84" fmla="*/ 262467 h 396875"/>
              <a:gd name="connsiteX85" fmla="*/ 268974 w 400207"/>
              <a:gd name="connsiteY85" fmla="*/ 267758 h 396875"/>
              <a:gd name="connsiteX86" fmla="*/ 266857 w 400207"/>
              <a:gd name="connsiteY86" fmla="*/ 270933 h 396875"/>
              <a:gd name="connsiteX87" fmla="*/ 264740 w 400207"/>
              <a:gd name="connsiteY87" fmla="*/ 275167 h 396875"/>
              <a:gd name="connsiteX88" fmla="*/ 261565 w 400207"/>
              <a:gd name="connsiteY88" fmla="*/ 279400 h 396875"/>
              <a:gd name="connsiteX89" fmla="*/ 259449 w 400207"/>
              <a:gd name="connsiteY89" fmla="*/ 291042 h 396875"/>
              <a:gd name="connsiteX90" fmla="*/ 258390 w 400207"/>
              <a:gd name="connsiteY90" fmla="*/ 294217 h 396875"/>
              <a:gd name="connsiteX91" fmla="*/ 255215 w 400207"/>
              <a:gd name="connsiteY91" fmla="*/ 296333 h 396875"/>
              <a:gd name="connsiteX92" fmla="*/ 254157 w 400207"/>
              <a:gd name="connsiteY92" fmla="*/ 300567 h 396875"/>
              <a:gd name="connsiteX93" fmla="*/ 252040 w 400207"/>
              <a:gd name="connsiteY93" fmla="*/ 303742 h 396875"/>
              <a:gd name="connsiteX94" fmla="*/ 250982 w 400207"/>
              <a:gd name="connsiteY94" fmla="*/ 309033 h 396875"/>
              <a:gd name="connsiteX95" fmla="*/ 249924 w 400207"/>
              <a:gd name="connsiteY95" fmla="*/ 312208 h 396875"/>
              <a:gd name="connsiteX96" fmla="*/ 246749 w 400207"/>
              <a:gd name="connsiteY96" fmla="*/ 343958 h 396875"/>
              <a:gd name="connsiteX97" fmla="*/ 244632 w 400207"/>
              <a:gd name="connsiteY97" fmla="*/ 352425 h 396875"/>
              <a:gd name="connsiteX98" fmla="*/ 241457 w 400207"/>
              <a:gd name="connsiteY98" fmla="*/ 355600 h 396875"/>
              <a:gd name="connsiteX99" fmla="*/ 239340 w 400207"/>
              <a:gd name="connsiteY99" fmla="*/ 361950 h 396875"/>
              <a:gd name="connsiteX100" fmla="*/ 232990 w 400207"/>
              <a:gd name="connsiteY100" fmla="*/ 367242 h 396875"/>
              <a:gd name="connsiteX101" fmla="*/ 228757 w 400207"/>
              <a:gd name="connsiteY101" fmla="*/ 375708 h 396875"/>
              <a:gd name="connsiteX102" fmla="*/ 225582 w 400207"/>
              <a:gd name="connsiteY102" fmla="*/ 382058 h 396875"/>
              <a:gd name="connsiteX103" fmla="*/ 224524 w 400207"/>
              <a:gd name="connsiteY103" fmla="*/ 385233 h 396875"/>
              <a:gd name="connsiteX104" fmla="*/ 222407 w 400207"/>
              <a:gd name="connsiteY104" fmla="*/ 388408 h 396875"/>
              <a:gd name="connsiteX105" fmla="*/ 221349 w 400207"/>
              <a:gd name="connsiteY105" fmla="*/ 391583 h 396875"/>
              <a:gd name="connsiteX106" fmla="*/ 218174 w 400207"/>
              <a:gd name="connsiteY106" fmla="*/ 393700 h 396875"/>
              <a:gd name="connsiteX107" fmla="*/ 216057 w 400207"/>
              <a:gd name="connsiteY107" fmla="*/ 396875 h 396875"/>
              <a:gd name="connsiteX108" fmla="*/ 210765 w 400207"/>
              <a:gd name="connsiteY108" fmla="*/ 392642 h 396875"/>
              <a:gd name="connsiteX109" fmla="*/ 203357 w 400207"/>
              <a:gd name="connsiteY109" fmla="*/ 389467 h 396875"/>
              <a:gd name="connsiteX110" fmla="*/ 199124 w 400207"/>
              <a:gd name="connsiteY110" fmla="*/ 386292 h 396875"/>
              <a:gd name="connsiteX111" fmla="*/ 192774 w 400207"/>
              <a:gd name="connsiteY111" fmla="*/ 379942 h 396875"/>
              <a:gd name="connsiteX112" fmla="*/ 188540 w 400207"/>
              <a:gd name="connsiteY112" fmla="*/ 367242 h 396875"/>
              <a:gd name="connsiteX113" fmla="*/ 184307 w 400207"/>
              <a:gd name="connsiteY113" fmla="*/ 359833 h 396875"/>
              <a:gd name="connsiteX114" fmla="*/ 180074 w 400207"/>
              <a:gd name="connsiteY114" fmla="*/ 352425 h 396875"/>
              <a:gd name="connsiteX115" fmla="*/ 175840 w 400207"/>
              <a:gd name="connsiteY115" fmla="*/ 346075 h 396875"/>
              <a:gd name="connsiteX116" fmla="*/ 171607 w 400207"/>
              <a:gd name="connsiteY116" fmla="*/ 337608 h 396875"/>
              <a:gd name="connsiteX117" fmla="*/ 170549 w 400207"/>
              <a:gd name="connsiteY117" fmla="*/ 334433 h 396875"/>
              <a:gd name="connsiteX118" fmla="*/ 167374 w 400207"/>
              <a:gd name="connsiteY118" fmla="*/ 332317 h 396875"/>
              <a:gd name="connsiteX119" fmla="*/ 164199 w 400207"/>
              <a:gd name="connsiteY119" fmla="*/ 328083 h 396875"/>
              <a:gd name="connsiteX120" fmla="*/ 162082 w 400207"/>
              <a:gd name="connsiteY120" fmla="*/ 317500 h 396875"/>
              <a:gd name="connsiteX121" fmla="*/ 154674 w 400207"/>
              <a:gd name="connsiteY121" fmla="*/ 310092 h 396875"/>
              <a:gd name="connsiteX122" fmla="*/ 150440 w 400207"/>
              <a:gd name="connsiteY122" fmla="*/ 301625 h 396875"/>
              <a:gd name="connsiteX123" fmla="*/ 149382 w 400207"/>
              <a:gd name="connsiteY123" fmla="*/ 298450 h 396875"/>
              <a:gd name="connsiteX124" fmla="*/ 146207 w 400207"/>
              <a:gd name="connsiteY124" fmla="*/ 293158 h 396875"/>
              <a:gd name="connsiteX125" fmla="*/ 141974 w 400207"/>
              <a:gd name="connsiteY125" fmla="*/ 284692 h 396875"/>
              <a:gd name="connsiteX126" fmla="*/ 136682 w 400207"/>
              <a:gd name="connsiteY126" fmla="*/ 278342 h 396875"/>
              <a:gd name="connsiteX127" fmla="*/ 134565 w 400207"/>
              <a:gd name="connsiteY127" fmla="*/ 275167 h 396875"/>
              <a:gd name="connsiteX128" fmla="*/ 131390 w 400207"/>
              <a:gd name="connsiteY128" fmla="*/ 274108 h 396875"/>
              <a:gd name="connsiteX129" fmla="*/ 115515 w 400207"/>
              <a:gd name="connsiteY129" fmla="*/ 275167 h 396875"/>
              <a:gd name="connsiteX130" fmla="*/ 111282 w 400207"/>
              <a:gd name="connsiteY130" fmla="*/ 277283 h 396875"/>
              <a:gd name="connsiteX131" fmla="*/ 107049 w 400207"/>
              <a:gd name="connsiteY131" fmla="*/ 278342 h 396875"/>
              <a:gd name="connsiteX132" fmla="*/ 99640 w 400207"/>
              <a:gd name="connsiteY132" fmla="*/ 280458 h 396875"/>
              <a:gd name="connsiteX133" fmla="*/ 93290 w 400207"/>
              <a:gd name="connsiteY133" fmla="*/ 281517 h 396875"/>
              <a:gd name="connsiteX134" fmla="*/ 86940 w 400207"/>
              <a:gd name="connsiteY134" fmla="*/ 283633 h 396875"/>
              <a:gd name="connsiteX135" fmla="*/ 63657 w 400207"/>
              <a:gd name="connsiteY135" fmla="*/ 284692 h 396875"/>
              <a:gd name="connsiteX136" fmla="*/ 45665 w 400207"/>
              <a:gd name="connsiteY136" fmla="*/ 285750 h 396875"/>
              <a:gd name="connsiteX137" fmla="*/ 28732 w 400207"/>
              <a:gd name="connsiteY137" fmla="*/ 287867 h 396875"/>
              <a:gd name="connsiteX138" fmla="*/ 20265 w 400207"/>
              <a:gd name="connsiteY138" fmla="*/ 293158 h 396875"/>
              <a:gd name="connsiteX139" fmla="*/ 17090 w 400207"/>
              <a:gd name="connsiteY139" fmla="*/ 294217 h 396875"/>
              <a:gd name="connsiteX140" fmla="*/ 3332 w 400207"/>
              <a:gd name="connsiteY140" fmla="*/ 271992 h 396875"/>
              <a:gd name="connsiteX141" fmla="*/ 5449 w 400207"/>
              <a:gd name="connsiteY141" fmla="*/ 268817 h 396875"/>
              <a:gd name="connsiteX142" fmla="*/ 8624 w 400207"/>
              <a:gd name="connsiteY142" fmla="*/ 262467 h 396875"/>
              <a:gd name="connsiteX143" fmla="*/ 11799 w 400207"/>
              <a:gd name="connsiteY143" fmla="*/ 260350 h 396875"/>
              <a:gd name="connsiteX144" fmla="*/ 17090 w 400207"/>
              <a:gd name="connsiteY144" fmla="*/ 252942 h 396875"/>
              <a:gd name="connsiteX145" fmla="*/ 24499 w 400207"/>
              <a:gd name="connsiteY145" fmla="*/ 244475 h 396875"/>
              <a:gd name="connsiteX146" fmla="*/ 26615 w 400207"/>
              <a:gd name="connsiteY146" fmla="*/ 241300 h 396875"/>
              <a:gd name="connsiteX147" fmla="*/ 29790 w 400207"/>
              <a:gd name="connsiteY147" fmla="*/ 239183 h 396875"/>
              <a:gd name="connsiteX148" fmla="*/ 32965 w 400207"/>
              <a:gd name="connsiteY148" fmla="*/ 236008 h 396875"/>
              <a:gd name="connsiteX149" fmla="*/ 39315 w 400207"/>
              <a:gd name="connsiteY149" fmla="*/ 227542 h 396875"/>
              <a:gd name="connsiteX150" fmla="*/ 43549 w 400207"/>
              <a:gd name="connsiteY150" fmla="*/ 221192 h 396875"/>
              <a:gd name="connsiteX151" fmla="*/ 48840 w 400207"/>
              <a:gd name="connsiteY151" fmla="*/ 216958 h 396875"/>
              <a:gd name="connsiteX152" fmla="*/ 52015 w 400207"/>
              <a:gd name="connsiteY152" fmla="*/ 214842 h 396875"/>
              <a:gd name="connsiteX153" fmla="*/ 56249 w 400207"/>
              <a:gd name="connsiteY153" fmla="*/ 211667 h 396875"/>
              <a:gd name="connsiteX154" fmla="*/ 58365 w 400207"/>
              <a:gd name="connsiteY154" fmla="*/ 208492 h 396875"/>
              <a:gd name="connsiteX155" fmla="*/ 64715 w 400207"/>
              <a:gd name="connsiteY155" fmla="*/ 203200 h 396875"/>
              <a:gd name="connsiteX156" fmla="*/ 66832 w 400207"/>
              <a:gd name="connsiteY156" fmla="*/ 200025 h 396875"/>
              <a:gd name="connsiteX157" fmla="*/ 74240 w 400207"/>
              <a:gd name="connsiteY157" fmla="*/ 192617 h 396875"/>
              <a:gd name="connsiteX158" fmla="*/ 81649 w 400207"/>
              <a:gd name="connsiteY158" fmla="*/ 184150 h 396875"/>
              <a:gd name="connsiteX159" fmla="*/ 85882 w 400207"/>
              <a:gd name="connsiteY159" fmla="*/ 176742 h 396875"/>
              <a:gd name="connsiteX160" fmla="*/ 82707 w 400207"/>
              <a:gd name="connsiteY160" fmla="*/ 139700 h 396875"/>
              <a:gd name="connsiteX161" fmla="*/ 76357 w 400207"/>
              <a:gd name="connsiteY161" fmla="*/ 134408 h 396875"/>
              <a:gd name="connsiteX162" fmla="*/ 74240 w 400207"/>
              <a:gd name="connsiteY162" fmla="*/ 131233 h 396875"/>
              <a:gd name="connsiteX163" fmla="*/ 71065 w 400207"/>
              <a:gd name="connsiteY163" fmla="*/ 129117 h 396875"/>
              <a:gd name="connsiteX164" fmla="*/ 65774 w 400207"/>
              <a:gd name="connsiteY164" fmla="*/ 120650 h 396875"/>
              <a:gd name="connsiteX165" fmla="*/ 64715 w 400207"/>
              <a:gd name="connsiteY165" fmla="*/ 117475 h 396875"/>
              <a:gd name="connsiteX166" fmla="*/ 63657 w 400207"/>
              <a:gd name="connsiteY166" fmla="*/ 112183 h 396875"/>
              <a:gd name="connsiteX167" fmla="*/ 58365 w 400207"/>
              <a:gd name="connsiteY167" fmla="*/ 103717 h 396875"/>
              <a:gd name="connsiteX168" fmla="*/ 55190 w 400207"/>
              <a:gd name="connsiteY168" fmla="*/ 89958 h 396875"/>
              <a:gd name="connsiteX169" fmla="*/ 53074 w 400207"/>
              <a:gd name="connsiteY169" fmla="*/ 86783 h 396875"/>
              <a:gd name="connsiteX170" fmla="*/ 50957 w 400207"/>
              <a:gd name="connsiteY170" fmla="*/ 80433 h 396875"/>
              <a:gd name="connsiteX171" fmla="*/ 49899 w 400207"/>
              <a:gd name="connsiteY171" fmla="*/ 77258 h 396875"/>
              <a:gd name="connsiteX172" fmla="*/ 46724 w 400207"/>
              <a:gd name="connsiteY172" fmla="*/ 64558 h 396875"/>
              <a:gd name="connsiteX173" fmla="*/ 45665 w 400207"/>
              <a:gd name="connsiteY173" fmla="*/ 61383 h 396875"/>
              <a:gd name="connsiteX174" fmla="*/ 42490 w 400207"/>
              <a:gd name="connsiteY174" fmla="*/ 59267 h 396875"/>
              <a:gd name="connsiteX175" fmla="*/ 41432 w 400207"/>
              <a:gd name="connsiteY175" fmla="*/ 56092 h 396875"/>
              <a:gd name="connsiteX176" fmla="*/ 45665 w 400207"/>
              <a:gd name="connsiteY176" fmla="*/ 22225 h 396875"/>
              <a:gd name="connsiteX177" fmla="*/ 35082 w 400207"/>
              <a:gd name="connsiteY177" fmla="*/ 20108 h 396875"/>
              <a:gd name="connsiteX0" fmla="*/ 35082 w 400207"/>
              <a:gd name="connsiteY0" fmla="*/ 20108 h 396875"/>
              <a:gd name="connsiteX1" fmla="*/ 35082 w 400207"/>
              <a:gd name="connsiteY1" fmla="*/ 20108 h 396875"/>
              <a:gd name="connsiteX2" fmla="*/ 50957 w 400207"/>
              <a:gd name="connsiteY2" fmla="*/ 23283 h 396875"/>
              <a:gd name="connsiteX3" fmla="*/ 59424 w 400207"/>
              <a:gd name="connsiteY3" fmla="*/ 26458 h 396875"/>
              <a:gd name="connsiteX4" fmla="*/ 63657 w 400207"/>
              <a:gd name="connsiteY4" fmla="*/ 27517 h 396875"/>
              <a:gd name="connsiteX5" fmla="*/ 71065 w 400207"/>
              <a:gd name="connsiteY5" fmla="*/ 30692 h 396875"/>
              <a:gd name="connsiteX6" fmla="*/ 80590 w 400207"/>
              <a:gd name="connsiteY6" fmla="*/ 31750 h 396875"/>
              <a:gd name="connsiteX7" fmla="*/ 83765 w 400207"/>
              <a:gd name="connsiteY7" fmla="*/ 33867 h 396875"/>
              <a:gd name="connsiteX8" fmla="*/ 97524 w 400207"/>
              <a:gd name="connsiteY8" fmla="*/ 35983 h 396875"/>
              <a:gd name="connsiteX9" fmla="*/ 108107 w 400207"/>
              <a:gd name="connsiteY9" fmla="*/ 39158 h 396875"/>
              <a:gd name="connsiteX10" fmla="*/ 111282 w 400207"/>
              <a:gd name="connsiteY10" fmla="*/ 40217 h 396875"/>
              <a:gd name="connsiteX11" fmla="*/ 115515 w 400207"/>
              <a:gd name="connsiteY11" fmla="*/ 41275 h 396875"/>
              <a:gd name="connsiteX12" fmla="*/ 118690 w 400207"/>
              <a:gd name="connsiteY12" fmla="*/ 44450 h 396875"/>
              <a:gd name="connsiteX13" fmla="*/ 122924 w 400207"/>
              <a:gd name="connsiteY13" fmla="*/ 45508 h 396875"/>
              <a:gd name="connsiteX14" fmla="*/ 127157 w 400207"/>
              <a:gd name="connsiteY14" fmla="*/ 47625 h 396875"/>
              <a:gd name="connsiteX15" fmla="*/ 133507 w 400207"/>
              <a:gd name="connsiteY15" fmla="*/ 51858 h 396875"/>
              <a:gd name="connsiteX16" fmla="*/ 136682 w 400207"/>
              <a:gd name="connsiteY16" fmla="*/ 53975 h 396875"/>
              <a:gd name="connsiteX17" fmla="*/ 143032 w 400207"/>
              <a:gd name="connsiteY17" fmla="*/ 59267 h 396875"/>
              <a:gd name="connsiteX18" fmla="*/ 151499 w 400207"/>
              <a:gd name="connsiteY18" fmla="*/ 68792 h 396875"/>
              <a:gd name="connsiteX19" fmla="*/ 156790 w 400207"/>
              <a:gd name="connsiteY19" fmla="*/ 74083 h 396875"/>
              <a:gd name="connsiteX20" fmla="*/ 162082 w 400207"/>
              <a:gd name="connsiteY20" fmla="*/ 80433 h 396875"/>
              <a:gd name="connsiteX21" fmla="*/ 170549 w 400207"/>
              <a:gd name="connsiteY21" fmla="*/ 83608 h 396875"/>
              <a:gd name="connsiteX22" fmla="*/ 177957 w 400207"/>
              <a:gd name="connsiteY22" fmla="*/ 82550 h 396875"/>
              <a:gd name="connsiteX23" fmla="*/ 184307 w 400207"/>
              <a:gd name="connsiteY23" fmla="*/ 76200 h 396875"/>
              <a:gd name="connsiteX24" fmla="*/ 191715 w 400207"/>
              <a:gd name="connsiteY24" fmla="*/ 66675 h 396875"/>
              <a:gd name="connsiteX25" fmla="*/ 195949 w 400207"/>
              <a:gd name="connsiteY25" fmla="*/ 62442 h 396875"/>
              <a:gd name="connsiteX26" fmla="*/ 202299 w 400207"/>
              <a:gd name="connsiteY26" fmla="*/ 56092 h 396875"/>
              <a:gd name="connsiteX27" fmla="*/ 207590 w 400207"/>
              <a:gd name="connsiteY27" fmla="*/ 51858 h 396875"/>
              <a:gd name="connsiteX28" fmla="*/ 210765 w 400207"/>
              <a:gd name="connsiteY28" fmla="*/ 48683 h 396875"/>
              <a:gd name="connsiteX29" fmla="*/ 218174 w 400207"/>
              <a:gd name="connsiteY29" fmla="*/ 44450 h 396875"/>
              <a:gd name="connsiteX30" fmla="*/ 222407 w 400207"/>
              <a:gd name="connsiteY30" fmla="*/ 43392 h 396875"/>
              <a:gd name="connsiteX31" fmla="*/ 227699 w 400207"/>
              <a:gd name="connsiteY31" fmla="*/ 39158 h 396875"/>
              <a:gd name="connsiteX32" fmla="*/ 230874 w 400207"/>
              <a:gd name="connsiteY32" fmla="*/ 34925 h 396875"/>
              <a:gd name="connsiteX33" fmla="*/ 235107 w 400207"/>
              <a:gd name="connsiteY33" fmla="*/ 28575 h 396875"/>
              <a:gd name="connsiteX34" fmla="*/ 236165 w 400207"/>
              <a:gd name="connsiteY34" fmla="*/ 25400 h 396875"/>
              <a:gd name="connsiteX35" fmla="*/ 237224 w 400207"/>
              <a:gd name="connsiteY35" fmla="*/ 21167 h 396875"/>
              <a:gd name="connsiteX36" fmla="*/ 240399 w 400207"/>
              <a:gd name="connsiteY36" fmla="*/ 19050 h 396875"/>
              <a:gd name="connsiteX37" fmla="*/ 242515 w 400207"/>
              <a:gd name="connsiteY37" fmla="*/ 15875 h 396875"/>
              <a:gd name="connsiteX38" fmla="*/ 245690 w 400207"/>
              <a:gd name="connsiteY38" fmla="*/ 13758 h 396875"/>
              <a:gd name="connsiteX39" fmla="*/ 246749 w 400207"/>
              <a:gd name="connsiteY39" fmla="*/ 10583 h 396875"/>
              <a:gd name="connsiteX40" fmla="*/ 253099 w 400207"/>
              <a:gd name="connsiteY40" fmla="*/ 5292 h 396875"/>
              <a:gd name="connsiteX41" fmla="*/ 259449 w 400207"/>
              <a:gd name="connsiteY41" fmla="*/ 0 h 396875"/>
              <a:gd name="connsiteX42" fmla="*/ 301782 w 400207"/>
              <a:gd name="connsiteY42" fmla="*/ 1058 h 396875"/>
              <a:gd name="connsiteX43" fmla="*/ 303899 w 400207"/>
              <a:gd name="connsiteY43" fmla="*/ 5292 h 396875"/>
              <a:gd name="connsiteX44" fmla="*/ 308132 w 400207"/>
              <a:gd name="connsiteY44" fmla="*/ 10583 h 396875"/>
              <a:gd name="connsiteX45" fmla="*/ 309190 w 400207"/>
              <a:gd name="connsiteY45" fmla="*/ 80433 h 396875"/>
              <a:gd name="connsiteX46" fmla="*/ 307074 w 400207"/>
              <a:gd name="connsiteY46" fmla="*/ 86783 h 396875"/>
              <a:gd name="connsiteX47" fmla="*/ 302840 w 400207"/>
              <a:gd name="connsiteY47" fmla="*/ 96308 h 396875"/>
              <a:gd name="connsiteX48" fmla="*/ 300724 w 400207"/>
              <a:gd name="connsiteY48" fmla="*/ 103717 h 396875"/>
              <a:gd name="connsiteX49" fmla="*/ 299665 w 400207"/>
              <a:gd name="connsiteY49" fmla="*/ 106892 h 396875"/>
              <a:gd name="connsiteX50" fmla="*/ 296490 w 400207"/>
              <a:gd name="connsiteY50" fmla="*/ 113242 h 396875"/>
              <a:gd name="connsiteX51" fmla="*/ 298607 w 400207"/>
              <a:gd name="connsiteY51" fmla="*/ 144992 h 396875"/>
              <a:gd name="connsiteX52" fmla="*/ 299665 w 400207"/>
              <a:gd name="connsiteY52" fmla="*/ 148167 h 396875"/>
              <a:gd name="connsiteX53" fmla="*/ 302840 w 400207"/>
              <a:gd name="connsiteY53" fmla="*/ 152400 h 396875"/>
              <a:gd name="connsiteX54" fmla="*/ 307074 w 400207"/>
              <a:gd name="connsiteY54" fmla="*/ 154517 h 396875"/>
              <a:gd name="connsiteX55" fmla="*/ 312365 w 400207"/>
              <a:gd name="connsiteY55" fmla="*/ 158750 h 396875"/>
              <a:gd name="connsiteX56" fmla="*/ 320832 w 400207"/>
              <a:gd name="connsiteY56" fmla="*/ 162983 h 396875"/>
              <a:gd name="connsiteX57" fmla="*/ 328240 w 400207"/>
              <a:gd name="connsiteY57" fmla="*/ 167217 h 396875"/>
              <a:gd name="connsiteX58" fmla="*/ 331415 w 400207"/>
              <a:gd name="connsiteY58" fmla="*/ 168275 h 396875"/>
              <a:gd name="connsiteX59" fmla="*/ 334590 w 400207"/>
              <a:gd name="connsiteY59" fmla="*/ 170392 h 396875"/>
              <a:gd name="connsiteX60" fmla="*/ 343057 w 400207"/>
              <a:gd name="connsiteY60" fmla="*/ 172508 h 396875"/>
              <a:gd name="connsiteX61" fmla="*/ 345174 w 400207"/>
              <a:gd name="connsiteY61" fmla="*/ 175683 h 396875"/>
              <a:gd name="connsiteX62" fmla="*/ 354699 w 400207"/>
              <a:gd name="connsiteY62" fmla="*/ 177800 h 396875"/>
              <a:gd name="connsiteX63" fmla="*/ 357874 w 400207"/>
              <a:gd name="connsiteY63" fmla="*/ 179917 h 396875"/>
              <a:gd name="connsiteX64" fmla="*/ 364224 w 400207"/>
              <a:gd name="connsiteY64" fmla="*/ 182033 h 396875"/>
              <a:gd name="connsiteX65" fmla="*/ 370574 w 400207"/>
              <a:gd name="connsiteY65" fmla="*/ 188383 h 396875"/>
              <a:gd name="connsiteX66" fmla="*/ 374807 w 400207"/>
              <a:gd name="connsiteY66" fmla="*/ 191558 h 396875"/>
              <a:gd name="connsiteX67" fmla="*/ 376924 w 400207"/>
              <a:gd name="connsiteY67" fmla="*/ 194733 h 396875"/>
              <a:gd name="connsiteX68" fmla="*/ 384332 w 400207"/>
              <a:gd name="connsiteY68" fmla="*/ 200025 h 396875"/>
              <a:gd name="connsiteX69" fmla="*/ 389624 w 400207"/>
              <a:gd name="connsiteY69" fmla="*/ 207433 h 396875"/>
              <a:gd name="connsiteX70" fmla="*/ 392799 w 400207"/>
              <a:gd name="connsiteY70" fmla="*/ 209550 h 396875"/>
              <a:gd name="connsiteX71" fmla="*/ 394915 w 400207"/>
              <a:gd name="connsiteY71" fmla="*/ 212725 h 396875"/>
              <a:gd name="connsiteX72" fmla="*/ 398090 w 400207"/>
              <a:gd name="connsiteY72" fmla="*/ 214842 h 396875"/>
              <a:gd name="connsiteX73" fmla="*/ 399149 w 400207"/>
              <a:gd name="connsiteY73" fmla="*/ 221192 h 396875"/>
              <a:gd name="connsiteX74" fmla="*/ 400207 w 400207"/>
              <a:gd name="connsiteY74" fmla="*/ 225425 h 396875"/>
              <a:gd name="connsiteX75" fmla="*/ 395974 w 400207"/>
              <a:gd name="connsiteY75" fmla="*/ 244475 h 396875"/>
              <a:gd name="connsiteX76" fmla="*/ 391740 w 400207"/>
              <a:gd name="connsiteY76" fmla="*/ 248708 h 396875"/>
              <a:gd name="connsiteX77" fmla="*/ 383274 w 400207"/>
              <a:gd name="connsiteY77" fmla="*/ 250825 h 396875"/>
              <a:gd name="connsiteX78" fmla="*/ 379040 w 400207"/>
              <a:gd name="connsiteY78" fmla="*/ 252942 h 396875"/>
              <a:gd name="connsiteX79" fmla="*/ 346232 w 400207"/>
              <a:gd name="connsiteY79" fmla="*/ 251883 h 396875"/>
              <a:gd name="connsiteX80" fmla="*/ 298607 w 400207"/>
              <a:gd name="connsiteY80" fmla="*/ 252942 h 396875"/>
              <a:gd name="connsiteX81" fmla="*/ 289082 w 400207"/>
              <a:gd name="connsiteY81" fmla="*/ 255058 h 396875"/>
              <a:gd name="connsiteX82" fmla="*/ 284849 w 400207"/>
              <a:gd name="connsiteY82" fmla="*/ 257175 h 396875"/>
              <a:gd name="connsiteX83" fmla="*/ 278499 w 400207"/>
              <a:gd name="connsiteY83" fmla="*/ 259292 h 396875"/>
              <a:gd name="connsiteX84" fmla="*/ 274265 w 400207"/>
              <a:gd name="connsiteY84" fmla="*/ 262467 h 396875"/>
              <a:gd name="connsiteX85" fmla="*/ 268974 w 400207"/>
              <a:gd name="connsiteY85" fmla="*/ 267758 h 396875"/>
              <a:gd name="connsiteX86" fmla="*/ 266857 w 400207"/>
              <a:gd name="connsiteY86" fmla="*/ 270933 h 396875"/>
              <a:gd name="connsiteX87" fmla="*/ 264740 w 400207"/>
              <a:gd name="connsiteY87" fmla="*/ 275167 h 396875"/>
              <a:gd name="connsiteX88" fmla="*/ 261565 w 400207"/>
              <a:gd name="connsiteY88" fmla="*/ 279400 h 396875"/>
              <a:gd name="connsiteX89" fmla="*/ 259449 w 400207"/>
              <a:gd name="connsiteY89" fmla="*/ 291042 h 396875"/>
              <a:gd name="connsiteX90" fmla="*/ 258390 w 400207"/>
              <a:gd name="connsiteY90" fmla="*/ 294217 h 396875"/>
              <a:gd name="connsiteX91" fmla="*/ 255215 w 400207"/>
              <a:gd name="connsiteY91" fmla="*/ 296333 h 396875"/>
              <a:gd name="connsiteX92" fmla="*/ 254157 w 400207"/>
              <a:gd name="connsiteY92" fmla="*/ 300567 h 396875"/>
              <a:gd name="connsiteX93" fmla="*/ 252040 w 400207"/>
              <a:gd name="connsiteY93" fmla="*/ 303742 h 396875"/>
              <a:gd name="connsiteX94" fmla="*/ 250982 w 400207"/>
              <a:gd name="connsiteY94" fmla="*/ 309033 h 396875"/>
              <a:gd name="connsiteX95" fmla="*/ 249924 w 400207"/>
              <a:gd name="connsiteY95" fmla="*/ 312208 h 396875"/>
              <a:gd name="connsiteX96" fmla="*/ 246749 w 400207"/>
              <a:gd name="connsiteY96" fmla="*/ 343958 h 396875"/>
              <a:gd name="connsiteX97" fmla="*/ 244632 w 400207"/>
              <a:gd name="connsiteY97" fmla="*/ 352425 h 396875"/>
              <a:gd name="connsiteX98" fmla="*/ 241457 w 400207"/>
              <a:gd name="connsiteY98" fmla="*/ 355600 h 396875"/>
              <a:gd name="connsiteX99" fmla="*/ 239340 w 400207"/>
              <a:gd name="connsiteY99" fmla="*/ 361950 h 396875"/>
              <a:gd name="connsiteX100" fmla="*/ 232990 w 400207"/>
              <a:gd name="connsiteY100" fmla="*/ 367242 h 396875"/>
              <a:gd name="connsiteX101" fmla="*/ 228757 w 400207"/>
              <a:gd name="connsiteY101" fmla="*/ 375708 h 396875"/>
              <a:gd name="connsiteX102" fmla="*/ 225582 w 400207"/>
              <a:gd name="connsiteY102" fmla="*/ 382058 h 396875"/>
              <a:gd name="connsiteX103" fmla="*/ 224524 w 400207"/>
              <a:gd name="connsiteY103" fmla="*/ 385233 h 396875"/>
              <a:gd name="connsiteX104" fmla="*/ 222407 w 400207"/>
              <a:gd name="connsiteY104" fmla="*/ 388408 h 396875"/>
              <a:gd name="connsiteX105" fmla="*/ 221349 w 400207"/>
              <a:gd name="connsiteY105" fmla="*/ 391583 h 396875"/>
              <a:gd name="connsiteX106" fmla="*/ 218174 w 400207"/>
              <a:gd name="connsiteY106" fmla="*/ 393700 h 396875"/>
              <a:gd name="connsiteX107" fmla="*/ 216057 w 400207"/>
              <a:gd name="connsiteY107" fmla="*/ 396875 h 396875"/>
              <a:gd name="connsiteX108" fmla="*/ 210765 w 400207"/>
              <a:gd name="connsiteY108" fmla="*/ 392642 h 396875"/>
              <a:gd name="connsiteX109" fmla="*/ 203357 w 400207"/>
              <a:gd name="connsiteY109" fmla="*/ 389467 h 396875"/>
              <a:gd name="connsiteX110" fmla="*/ 199124 w 400207"/>
              <a:gd name="connsiteY110" fmla="*/ 386292 h 396875"/>
              <a:gd name="connsiteX111" fmla="*/ 192774 w 400207"/>
              <a:gd name="connsiteY111" fmla="*/ 379942 h 396875"/>
              <a:gd name="connsiteX112" fmla="*/ 188540 w 400207"/>
              <a:gd name="connsiteY112" fmla="*/ 367242 h 396875"/>
              <a:gd name="connsiteX113" fmla="*/ 184307 w 400207"/>
              <a:gd name="connsiteY113" fmla="*/ 359833 h 396875"/>
              <a:gd name="connsiteX114" fmla="*/ 180074 w 400207"/>
              <a:gd name="connsiteY114" fmla="*/ 352425 h 396875"/>
              <a:gd name="connsiteX115" fmla="*/ 175840 w 400207"/>
              <a:gd name="connsiteY115" fmla="*/ 346075 h 396875"/>
              <a:gd name="connsiteX116" fmla="*/ 171607 w 400207"/>
              <a:gd name="connsiteY116" fmla="*/ 337608 h 396875"/>
              <a:gd name="connsiteX117" fmla="*/ 170549 w 400207"/>
              <a:gd name="connsiteY117" fmla="*/ 334433 h 396875"/>
              <a:gd name="connsiteX118" fmla="*/ 167374 w 400207"/>
              <a:gd name="connsiteY118" fmla="*/ 332317 h 396875"/>
              <a:gd name="connsiteX119" fmla="*/ 164199 w 400207"/>
              <a:gd name="connsiteY119" fmla="*/ 328083 h 396875"/>
              <a:gd name="connsiteX120" fmla="*/ 162082 w 400207"/>
              <a:gd name="connsiteY120" fmla="*/ 317500 h 396875"/>
              <a:gd name="connsiteX121" fmla="*/ 154674 w 400207"/>
              <a:gd name="connsiteY121" fmla="*/ 310092 h 396875"/>
              <a:gd name="connsiteX122" fmla="*/ 150440 w 400207"/>
              <a:gd name="connsiteY122" fmla="*/ 301625 h 396875"/>
              <a:gd name="connsiteX123" fmla="*/ 149382 w 400207"/>
              <a:gd name="connsiteY123" fmla="*/ 298450 h 396875"/>
              <a:gd name="connsiteX124" fmla="*/ 146207 w 400207"/>
              <a:gd name="connsiteY124" fmla="*/ 293158 h 396875"/>
              <a:gd name="connsiteX125" fmla="*/ 141974 w 400207"/>
              <a:gd name="connsiteY125" fmla="*/ 284692 h 396875"/>
              <a:gd name="connsiteX126" fmla="*/ 136682 w 400207"/>
              <a:gd name="connsiteY126" fmla="*/ 278342 h 396875"/>
              <a:gd name="connsiteX127" fmla="*/ 134565 w 400207"/>
              <a:gd name="connsiteY127" fmla="*/ 275167 h 396875"/>
              <a:gd name="connsiteX128" fmla="*/ 131390 w 400207"/>
              <a:gd name="connsiteY128" fmla="*/ 274108 h 396875"/>
              <a:gd name="connsiteX129" fmla="*/ 115515 w 400207"/>
              <a:gd name="connsiteY129" fmla="*/ 275167 h 396875"/>
              <a:gd name="connsiteX130" fmla="*/ 111282 w 400207"/>
              <a:gd name="connsiteY130" fmla="*/ 277283 h 396875"/>
              <a:gd name="connsiteX131" fmla="*/ 107049 w 400207"/>
              <a:gd name="connsiteY131" fmla="*/ 278342 h 396875"/>
              <a:gd name="connsiteX132" fmla="*/ 99640 w 400207"/>
              <a:gd name="connsiteY132" fmla="*/ 280458 h 396875"/>
              <a:gd name="connsiteX133" fmla="*/ 93290 w 400207"/>
              <a:gd name="connsiteY133" fmla="*/ 281517 h 396875"/>
              <a:gd name="connsiteX134" fmla="*/ 86940 w 400207"/>
              <a:gd name="connsiteY134" fmla="*/ 283633 h 396875"/>
              <a:gd name="connsiteX135" fmla="*/ 63657 w 400207"/>
              <a:gd name="connsiteY135" fmla="*/ 284692 h 396875"/>
              <a:gd name="connsiteX136" fmla="*/ 43549 w 400207"/>
              <a:gd name="connsiteY136" fmla="*/ 307975 h 396875"/>
              <a:gd name="connsiteX137" fmla="*/ 28732 w 400207"/>
              <a:gd name="connsiteY137" fmla="*/ 287867 h 396875"/>
              <a:gd name="connsiteX138" fmla="*/ 20265 w 400207"/>
              <a:gd name="connsiteY138" fmla="*/ 293158 h 396875"/>
              <a:gd name="connsiteX139" fmla="*/ 17090 w 400207"/>
              <a:gd name="connsiteY139" fmla="*/ 294217 h 396875"/>
              <a:gd name="connsiteX140" fmla="*/ 3332 w 400207"/>
              <a:gd name="connsiteY140" fmla="*/ 271992 h 396875"/>
              <a:gd name="connsiteX141" fmla="*/ 5449 w 400207"/>
              <a:gd name="connsiteY141" fmla="*/ 268817 h 396875"/>
              <a:gd name="connsiteX142" fmla="*/ 8624 w 400207"/>
              <a:gd name="connsiteY142" fmla="*/ 262467 h 396875"/>
              <a:gd name="connsiteX143" fmla="*/ 11799 w 400207"/>
              <a:gd name="connsiteY143" fmla="*/ 260350 h 396875"/>
              <a:gd name="connsiteX144" fmla="*/ 17090 w 400207"/>
              <a:gd name="connsiteY144" fmla="*/ 252942 h 396875"/>
              <a:gd name="connsiteX145" fmla="*/ 24499 w 400207"/>
              <a:gd name="connsiteY145" fmla="*/ 244475 h 396875"/>
              <a:gd name="connsiteX146" fmla="*/ 26615 w 400207"/>
              <a:gd name="connsiteY146" fmla="*/ 241300 h 396875"/>
              <a:gd name="connsiteX147" fmla="*/ 29790 w 400207"/>
              <a:gd name="connsiteY147" fmla="*/ 239183 h 396875"/>
              <a:gd name="connsiteX148" fmla="*/ 32965 w 400207"/>
              <a:gd name="connsiteY148" fmla="*/ 236008 h 396875"/>
              <a:gd name="connsiteX149" fmla="*/ 39315 w 400207"/>
              <a:gd name="connsiteY149" fmla="*/ 227542 h 396875"/>
              <a:gd name="connsiteX150" fmla="*/ 43549 w 400207"/>
              <a:gd name="connsiteY150" fmla="*/ 221192 h 396875"/>
              <a:gd name="connsiteX151" fmla="*/ 48840 w 400207"/>
              <a:gd name="connsiteY151" fmla="*/ 216958 h 396875"/>
              <a:gd name="connsiteX152" fmla="*/ 52015 w 400207"/>
              <a:gd name="connsiteY152" fmla="*/ 214842 h 396875"/>
              <a:gd name="connsiteX153" fmla="*/ 56249 w 400207"/>
              <a:gd name="connsiteY153" fmla="*/ 211667 h 396875"/>
              <a:gd name="connsiteX154" fmla="*/ 58365 w 400207"/>
              <a:gd name="connsiteY154" fmla="*/ 208492 h 396875"/>
              <a:gd name="connsiteX155" fmla="*/ 64715 w 400207"/>
              <a:gd name="connsiteY155" fmla="*/ 203200 h 396875"/>
              <a:gd name="connsiteX156" fmla="*/ 66832 w 400207"/>
              <a:gd name="connsiteY156" fmla="*/ 200025 h 396875"/>
              <a:gd name="connsiteX157" fmla="*/ 74240 w 400207"/>
              <a:gd name="connsiteY157" fmla="*/ 192617 h 396875"/>
              <a:gd name="connsiteX158" fmla="*/ 81649 w 400207"/>
              <a:gd name="connsiteY158" fmla="*/ 184150 h 396875"/>
              <a:gd name="connsiteX159" fmla="*/ 85882 w 400207"/>
              <a:gd name="connsiteY159" fmla="*/ 176742 h 396875"/>
              <a:gd name="connsiteX160" fmla="*/ 82707 w 400207"/>
              <a:gd name="connsiteY160" fmla="*/ 139700 h 396875"/>
              <a:gd name="connsiteX161" fmla="*/ 76357 w 400207"/>
              <a:gd name="connsiteY161" fmla="*/ 134408 h 396875"/>
              <a:gd name="connsiteX162" fmla="*/ 74240 w 400207"/>
              <a:gd name="connsiteY162" fmla="*/ 131233 h 396875"/>
              <a:gd name="connsiteX163" fmla="*/ 71065 w 400207"/>
              <a:gd name="connsiteY163" fmla="*/ 129117 h 396875"/>
              <a:gd name="connsiteX164" fmla="*/ 65774 w 400207"/>
              <a:gd name="connsiteY164" fmla="*/ 120650 h 396875"/>
              <a:gd name="connsiteX165" fmla="*/ 64715 w 400207"/>
              <a:gd name="connsiteY165" fmla="*/ 117475 h 396875"/>
              <a:gd name="connsiteX166" fmla="*/ 63657 w 400207"/>
              <a:gd name="connsiteY166" fmla="*/ 112183 h 396875"/>
              <a:gd name="connsiteX167" fmla="*/ 58365 w 400207"/>
              <a:gd name="connsiteY167" fmla="*/ 103717 h 396875"/>
              <a:gd name="connsiteX168" fmla="*/ 55190 w 400207"/>
              <a:gd name="connsiteY168" fmla="*/ 89958 h 396875"/>
              <a:gd name="connsiteX169" fmla="*/ 53074 w 400207"/>
              <a:gd name="connsiteY169" fmla="*/ 86783 h 396875"/>
              <a:gd name="connsiteX170" fmla="*/ 50957 w 400207"/>
              <a:gd name="connsiteY170" fmla="*/ 80433 h 396875"/>
              <a:gd name="connsiteX171" fmla="*/ 49899 w 400207"/>
              <a:gd name="connsiteY171" fmla="*/ 77258 h 396875"/>
              <a:gd name="connsiteX172" fmla="*/ 46724 w 400207"/>
              <a:gd name="connsiteY172" fmla="*/ 64558 h 396875"/>
              <a:gd name="connsiteX173" fmla="*/ 45665 w 400207"/>
              <a:gd name="connsiteY173" fmla="*/ 61383 h 396875"/>
              <a:gd name="connsiteX174" fmla="*/ 42490 w 400207"/>
              <a:gd name="connsiteY174" fmla="*/ 59267 h 396875"/>
              <a:gd name="connsiteX175" fmla="*/ 41432 w 400207"/>
              <a:gd name="connsiteY175" fmla="*/ 56092 h 396875"/>
              <a:gd name="connsiteX176" fmla="*/ 45665 w 400207"/>
              <a:gd name="connsiteY176" fmla="*/ 22225 h 396875"/>
              <a:gd name="connsiteX177" fmla="*/ 35082 w 400207"/>
              <a:gd name="connsiteY177" fmla="*/ 20108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00207" h="396875">
                <a:moveTo>
                  <a:pt x="35082" y="20108"/>
                </a:moveTo>
                <a:lnTo>
                  <a:pt x="35082" y="20108"/>
                </a:lnTo>
                <a:cubicBezTo>
                  <a:pt x="40374" y="21166"/>
                  <a:pt x="45947" y="21279"/>
                  <a:pt x="50957" y="23283"/>
                </a:cubicBezTo>
                <a:cubicBezTo>
                  <a:pt x="53764" y="24406"/>
                  <a:pt x="56514" y="25626"/>
                  <a:pt x="59424" y="26458"/>
                </a:cubicBezTo>
                <a:cubicBezTo>
                  <a:pt x="60823" y="26858"/>
                  <a:pt x="62295" y="27006"/>
                  <a:pt x="63657" y="27517"/>
                </a:cubicBezTo>
                <a:cubicBezTo>
                  <a:pt x="66733" y="28671"/>
                  <a:pt x="67918" y="30167"/>
                  <a:pt x="71065" y="30692"/>
                </a:cubicBezTo>
                <a:cubicBezTo>
                  <a:pt x="74216" y="31217"/>
                  <a:pt x="77415" y="31397"/>
                  <a:pt x="80590" y="31750"/>
                </a:cubicBezTo>
                <a:cubicBezTo>
                  <a:pt x="81648" y="32456"/>
                  <a:pt x="82558" y="33465"/>
                  <a:pt x="83765" y="33867"/>
                </a:cubicBezTo>
                <a:cubicBezTo>
                  <a:pt x="84866" y="34234"/>
                  <a:pt x="96954" y="35902"/>
                  <a:pt x="97524" y="35983"/>
                </a:cubicBezTo>
                <a:cubicBezTo>
                  <a:pt x="104840" y="39642"/>
                  <a:pt x="98618" y="37049"/>
                  <a:pt x="108107" y="39158"/>
                </a:cubicBezTo>
                <a:cubicBezTo>
                  <a:pt x="109196" y="39400"/>
                  <a:pt x="110209" y="39910"/>
                  <a:pt x="111282" y="40217"/>
                </a:cubicBezTo>
                <a:cubicBezTo>
                  <a:pt x="112680" y="40617"/>
                  <a:pt x="114104" y="40922"/>
                  <a:pt x="115515" y="41275"/>
                </a:cubicBezTo>
                <a:cubicBezTo>
                  <a:pt x="116573" y="42333"/>
                  <a:pt x="117390" y="43708"/>
                  <a:pt x="118690" y="44450"/>
                </a:cubicBezTo>
                <a:cubicBezTo>
                  <a:pt x="119953" y="45172"/>
                  <a:pt x="121562" y="44997"/>
                  <a:pt x="122924" y="45508"/>
                </a:cubicBezTo>
                <a:cubicBezTo>
                  <a:pt x="124401" y="46062"/>
                  <a:pt x="125804" y="46813"/>
                  <a:pt x="127157" y="47625"/>
                </a:cubicBezTo>
                <a:cubicBezTo>
                  <a:pt x="129338" y="48934"/>
                  <a:pt x="131390" y="50447"/>
                  <a:pt x="133507" y="51858"/>
                </a:cubicBezTo>
                <a:cubicBezTo>
                  <a:pt x="134565" y="52564"/>
                  <a:pt x="135783" y="53076"/>
                  <a:pt x="136682" y="53975"/>
                </a:cubicBezTo>
                <a:cubicBezTo>
                  <a:pt x="140756" y="58049"/>
                  <a:pt x="138612" y="56320"/>
                  <a:pt x="143032" y="59267"/>
                </a:cubicBezTo>
                <a:cubicBezTo>
                  <a:pt x="148243" y="67085"/>
                  <a:pt x="145230" y="64091"/>
                  <a:pt x="151499" y="68792"/>
                </a:cubicBezTo>
                <a:cubicBezTo>
                  <a:pt x="157139" y="77255"/>
                  <a:pt x="149738" y="67032"/>
                  <a:pt x="156790" y="74083"/>
                </a:cubicBezTo>
                <a:cubicBezTo>
                  <a:pt x="161434" y="78726"/>
                  <a:pt x="156011" y="76096"/>
                  <a:pt x="162082" y="80433"/>
                </a:cubicBezTo>
                <a:cubicBezTo>
                  <a:pt x="165063" y="82563"/>
                  <a:pt x="167138" y="82756"/>
                  <a:pt x="170549" y="83608"/>
                </a:cubicBezTo>
                <a:cubicBezTo>
                  <a:pt x="173018" y="83255"/>
                  <a:pt x="175761" y="83733"/>
                  <a:pt x="177957" y="82550"/>
                </a:cubicBezTo>
                <a:cubicBezTo>
                  <a:pt x="180593" y="81131"/>
                  <a:pt x="182469" y="78563"/>
                  <a:pt x="184307" y="76200"/>
                </a:cubicBezTo>
                <a:cubicBezTo>
                  <a:pt x="186776" y="73025"/>
                  <a:pt x="188871" y="69519"/>
                  <a:pt x="191715" y="66675"/>
                </a:cubicBezTo>
                <a:cubicBezTo>
                  <a:pt x="193126" y="65264"/>
                  <a:pt x="194635" y="63944"/>
                  <a:pt x="195949" y="62442"/>
                </a:cubicBezTo>
                <a:cubicBezTo>
                  <a:pt x="201464" y="56140"/>
                  <a:pt x="196519" y="59944"/>
                  <a:pt x="202299" y="56092"/>
                </a:cubicBezTo>
                <a:cubicBezTo>
                  <a:pt x="207030" y="48993"/>
                  <a:pt x="201457" y="55947"/>
                  <a:pt x="207590" y="51858"/>
                </a:cubicBezTo>
                <a:cubicBezTo>
                  <a:pt x="208835" y="51028"/>
                  <a:pt x="209615" y="49641"/>
                  <a:pt x="210765" y="48683"/>
                </a:cubicBezTo>
                <a:cubicBezTo>
                  <a:pt x="212439" y="47289"/>
                  <a:pt x="216294" y="45155"/>
                  <a:pt x="218174" y="44450"/>
                </a:cubicBezTo>
                <a:cubicBezTo>
                  <a:pt x="219536" y="43939"/>
                  <a:pt x="220996" y="43745"/>
                  <a:pt x="222407" y="43392"/>
                </a:cubicBezTo>
                <a:cubicBezTo>
                  <a:pt x="228890" y="33669"/>
                  <a:pt x="220031" y="45549"/>
                  <a:pt x="227699" y="39158"/>
                </a:cubicBezTo>
                <a:cubicBezTo>
                  <a:pt x="229054" y="38029"/>
                  <a:pt x="229816" y="36336"/>
                  <a:pt x="230874" y="34925"/>
                </a:cubicBezTo>
                <a:cubicBezTo>
                  <a:pt x="233390" y="27376"/>
                  <a:pt x="229822" y="36503"/>
                  <a:pt x="235107" y="28575"/>
                </a:cubicBezTo>
                <a:cubicBezTo>
                  <a:pt x="235726" y="27647"/>
                  <a:pt x="235858" y="26473"/>
                  <a:pt x="236165" y="25400"/>
                </a:cubicBezTo>
                <a:cubicBezTo>
                  <a:pt x="236565" y="24001"/>
                  <a:pt x="236417" y="22377"/>
                  <a:pt x="237224" y="21167"/>
                </a:cubicBezTo>
                <a:cubicBezTo>
                  <a:pt x="237930" y="20109"/>
                  <a:pt x="239341" y="19756"/>
                  <a:pt x="240399" y="19050"/>
                </a:cubicBezTo>
                <a:cubicBezTo>
                  <a:pt x="241104" y="17992"/>
                  <a:pt x="241616" y="16774"/>
                  <a:pt x="242515" y="15875"/>
                </a:cubicBezTo>
                <a:cubicBezTo>
                  <a:pt x="243414" y="14975"/>
                  <a:pt x="244895" y="14751"/>
                  <a:pt x="245690" y="13758"/>
                </a:cubicBezTo>
                <a:cubicBezTo>
                  <a:pt x="246387" y="12887"/>
                  <a:pt x="246130" y="11511"/>
                  <a:pt x="246749" y="10583"/>
                </a:cubicBezTo>
                <a:cubicBezTo>
                  <a:pt x="249070" y="7102"/>
                  <a:pt x="250168" y="7734"/>
                  <a:pt x="253099" y="5292"/>
                </a:cubicBezTo>
                <a:cubicBezTo>
                  <a:pt x="261256" y="-1504"/>
                  <a:pt x="251559" y="5261"/>
                  <a:pt x="259449" y="0"/>
                </a:cubicBezTo>
                <a:lnTo>
                  <a:pt x="301782" y="1058"/>
                </a:lnTo>
                <a:cubicBezTo>
                  <a:pt x="303349" y="1245"/>
                  <a:pt x="303277" y="3842"/>
                  <a:pt x="303899" y="5292"/>
                </a:cubicBezTo>
                <a:cubicBezTo>
                  <a:pt x="305944" y="10063"/>
                  <a:pt x="303362" y="7404"/>
                  <a:pt x="308132" y="10583"/>
                </a:cubicBezTo>
                <a:cubicBezTo>
                  <a:pt x="322479" y="32101"/>
                  <a:pt x="312029" y="15126"/>
                  <a:pt x="309190" y="80433"/>
                </a:cubicBezTo>
                <a:cubicBezTo>
                  <a:pt x="309093" y="82662"/>
                  <a:pt x="307715" y="84646"/>
                  <a:pt x="307074" y="86783"/>
                </a:cubicBezTo>
                <a:cubicBezTo>
                  <a:pt x="304895" y="94047"/>
                  <a:pt x="307642" y="88306"/>
                  <a:pt x="302840" y="96308"/>
                </a:cubicBezTo>
                <a:cubicBezTo>
                  <a:pt x="302135" y="98778"/>
                  <a:pt x="301462" y="101257"/>
                  <a:pt x="300724" y="103717"/>
                </a:cubicBezTo>
                <a:cubicBezTo>
                  <a:pt x="300403" y="104786"/>
                  <a:pt x="300164" y="105894"/>
                  <a:pt x="299665" y="106892"/>
                </a:cubicBezTo>
                <a:cubicBezTo>
                  <a:pt x="295562" y="115099"/>
                  <a:pt x="299152" y="105261"/>
                  <a:pt x="296490" y="113242"/>
                </a:cubicBezTo>
                <a:cubicBezTo>
                  <a:pt x="297144" y="130229"/>
                  <a:pt x="295397" y="133752"/>
                  <a:pt x="298607" y="144992"/>
                </a:cubicBezTo>
                <a:cubicBezTo>
                  <a:pt x="298913" y="146065"/>
                  <a:pt x="299112" y="147198"/>
                  <a:pt x="299665" y="148167"/>
                </a:cubicBezTo>
                <a:cubicBezTo>
                  <a:pt x="300540" y="149698"/>
                  <a:pt x="301501" y="151252"/>
                  <a:pt x="302840" y="152400"/>
                </a:cubicBezTo>
                <a:cubicBezTo>
                  <a:pt x="304038" y="153427"/>
                  <a:pt x="305663" y="153811"/>
                  <a:pt x="307074" y="154517"/>
                </a:cubicBezTo>
                <a:cubicBezTo>
                  <a:pt x="311089" y="160541"/>
                  <a:pt x="306861" y="155605"/>
                  <a:pt x="312365" y="158750"/>
                </a:cubicBezTo>
                <a:cubicBezTo>
                  <a:pt x="320761" y="163547"/>
                  <a:pt x="312415" y="160879"/>
                  <a:pt x="320832" y="162983"/>
                </a:cubicBezTo>
                <a:cubicBezTo>
                  <a:pt x="324019" y="165108"/>
                  <a:pt x="324482" y="165606"/>
                  <a:pt x="328240" y="167217"/>
                </a:cubicBezTo>
                <a:cubicBezTo>
                  <a:pt x="329265" y="167656"/>
                  <a:pt x="330357" y="167922"/>
                  <a:pt x="331415" y="168275"/>
                </a:cubicBezTo>
                <a:cubicBezTo>
                  <a:pt x="332473" y="168981"/>
                  <a:pt x="333395" y="169957"/>
                  <a:pt x="334590" y="170392"/>
                </a:cubicBezTo>
                <a:cubicBezTo>
                  <a:pt x="337324" y="171386"/>
                  <a:pt x="343057" y="172508"/>
                  <a:pt x="343057" y="172508"/>
                </a:cubicBezTo>
                <a:cubicBezTo>
                  <a:pt x="343763" y="173566"/>
                  <a:pt x="344181" y="174888"/>
                  <a:pt x="345174" y="175683"/>
                </a:cubicBezTo>
                <a:cubicBezTo>
                  <a:pt x="346547" y="176782"/>
                  <a:pt x="354630" y="177788"/>
                  <a:pt x="354699" y="177800"/>
                </a:cubicBezTo>
                <a:cubicBezTo>
                  <a:pt x="355757" y="178506"/>
                  <a:pt x="356712" y="179400"/>
                  <a:pt x="357874" y="179917"/>
                </a:cubicBezTo>
                <a:cubicBezTo>
                  <a:pt x="359913" y="180823"/>
                  <a:pt x="364224" y="182033"/>
                  <a:pt x="364224" y="182033"/>
                </a:cubicBezTo>
                <a:cubicBezTo>
                  <a:pt x="366341" y="184150"/>
                  <a:pt x="368179" y="186587"/>
                  <a:pt x="370574" y="188383"/>
                </a:cubicBezTo>
                <a:cubicBezTo>
                  <a:pt x="371985" y="189441"/>
                  <a:pt x="373560" y="190311"/>
                  <a:pt x="374807" y="191558"/>
                </a:cubicBezTo>
                <a:cubicBezTo>
                  <a:pt x="375706" y="192457"/>
                  <a:pt x="376025" y="193834"/>
                  <a:pt x="376924" y="194733"/>
                </a:cubicBezTo>
                <a:cubicBezTo>
                  <a:pt x="380735" y="198544"/>
                  <a:pt x="380727" y="197021"/>
                  <a:pt x="384332" y="200025"/>
                </a:cubicBezTo>
                <a:cubicBezTo>
                  <a:pt x="392439" y="206781"/>
                  <a:pt x="382815" y="199262"/>
                  <a:pt x="389624" y="207433"/>
                </a:cubicBezTo>
                <a:cubicBezTo>
                  <a:pt x="390438" y="208410"/>
                  <a:pt x="391741" y="208844"/>
                  <a:pt x="392799" y="209550"/>
                </a:cubicBezTo>
                <a:cubicBezTo>
                  <a:pt x="393504" y="210608"/>
                  <a:pt x="394016" y="211826"/>
                  <a:pt x="394915" y="212725"/>
                </a:cubicBezTo>
                <a:cubicBezTo>
                  <a:pt x="395814" y="213625"/>
                  <a:pt x="397521" y="213704"/>
                  <a:pt x="398090" y="214842"/>
                </a:cubicBezTo>
                <a:cubicBezTo>
                  <a:pt x="399050" y="216761"/>
                  <a:pt x="398728" y="219088"/>
                  <a:pt x="399149" y="221192"/>
                </a:cubicBezTo>
                <a:cubicBezTo>
                  <a:pt x="399434" y="222618"/>
                  <a:pt x="399854" y="224014"/>
                  <a:pt x="400207" y="225425"/>
                </a:cubicBezTo>
                <a:cubicBezTo>
                  <a:pt x="399279" y="238421"/>
                  <a:pt x="402029" y="237556"/>
                  <a:pt x="395974" y="244475"/>
                </a:cubicBezTo>
                <a:cubicBezTo>
                  <a:pt x="394660" y="245977"/>
                  <a:pt x="393525" y="247815"/>
                  <a:pt x="391740" y="248708"/>
                </a:cubicBezTo>
                <a:cubicBezTo>
                  <a:pt x="389138" y="250009"/>
                  <a:pt x="383274" y="250825"/>
                  <a:pt x="383274" y="250825"/>
                </a:cubicBezTo>
                <a:cubicBezTo>
                  <a:pt x="381863" y="251531"/>
                  <a:pt x="380571" y="252559"/>
                  <a:pt x="379040" y="252942"/>
                </a:cubicBezTo>
                <a:cubicBezTo>
                  <a:pt x="368632" y="255544"/>
                  <a:pt x="355824" y="252717"/>
                  <a:pt x="346232" y="251883"/>
                </a:cubicBezTo>
                <a:lnTo>
                  <a:pt x="298607" y="252942"/>
                </a:lnTo>
                <a:cubicBezTo>
                  <a:pt x="297006" y="253006"/>
                  <a:pt x="290923" y="254598"/>
                  <a:pt x="289082" y="255058"/>
                </a:cubicBezTo>
                <a:cubicBezTo>
                  <a:pt x="287671" y="255764"/>
                  <a:pt x="286314" y="256589"/>
                  <a:pt x="284849" y="257175"/>
                </a:cubicBezTo>
                <a:cubicBezTo>
                  <a:pt x="282777" y="258004"/>
                  <a:pt x="278499" y="259292"/>
                  <a:pt x="278499" y="259292"/>
                </a:cubicBezTo>
                <a:cubicBezTo>
                  <a:pt x="277088" y="260350"/>
                  <a:pt x="275512" y="261220"/>
                  <a:pt x="274265" y="262467"/>
                </a:cubicBezTo>
                <a:cubicBezTo>
                  <a:pt x="267210" y="269522"/>
                  <a:pt x="277441" y="262115"/>
                  <a:pt x="268974" y="267758"/>
                </a:cubicBezTo>
                <a:cubicBezTo>
                  <a:pt x="268268" y="268816"/>
                  <a:pt x="267488" y="269829"/>
                  <a:pt x="266857" y="270933"/>
                </a:cubicBezTo>
                <a:cubicBezTo>
                  <a:pt x="266074" y="272303"/>
                  <a:pt x="265576" y="273829"/>
                  <a:pt x="264740" y="275167"/>
                </a:cubicBezTo>
                <a:cubicBezTo>
                  <a:pt x="263805" y="276663"/>
                  <a:pt x="262623" y="277989"/>
                  <a:pt x="261565" y="279400"/>
                </a:cubicBezTo>
                <a:cubicBezTo>
                  <a:pt x="260860" y="283281"/>
                  <a:pt x="260275" y="287185"/>
                  <a:pt x="259449" y="291042"/>
                </a:cubicBezTo>
                <a:cubicBezTo>
                  <a:pt x="259215" y="292133"/>
                  <a:pt x="259087" y="293346"/>
                  <a:pt x="258390" y="294217"/>
                </a:cubicBezTo>
                <a:cubicBezTo>
                  <a:pt x="257595" y="295210"/>
                  <a:pt x="256273" y="295628"/>
                  <a:pt x="255215" y="296333"/>
                </a:cubicBezTo>
                <a:cubicBezTo>
                  <a:pt x="254862" y="297744"/>
                  <a:pt x="254730" y="299230"/>
                  <a:pt x="254157" y="300567"/>
                </a:cubicBezTo>
                <a:cubicBezTo>
                  <a:pt x="253656" y="301736"/>
                  <a:pt x="252487" y="302551"/>
                  <a:pt x="252040" y="303742"/>
                </a:cubicBezTo>
                <a:cubicBezTo>
                  <a:pt x="251408" y="305426"/>
                  <a:pt x="251418" y="307288"/>
                  <a:pt x="250982" y="309033"/>
                </a:cubicBezTo>
                <a:cubicBezTo>
                  <a:pt x="250712" y="310115"/>
                  <a:pt x="250277" y="311150"/>
                  <a:pt x="249924" y="312208"/>
                </a:cubicBezTo>
                <a:cubicBezTo>
                  <a:pt x="248754" y="333251"/>
                  <a:pt x="249824" y="326531"/>
                  <a:pt x="246749" y="343958"/>
                </a:cubicBezTo>
                <a:cubicBezTo>
                  <a:pt x="246621" y="344681"/>
                  <a:pt x="245545" y="351055"/>
                  <a:pt x="244632" y="352425"/>
                </a:cubicBezTo>
                <a:cubicBezTo>
                  <a:pt x="243802" y="353670"/>
                  <a:pt x="242515" y="354542"/>
                  <a:pt x="241457" y="355600"/>
                </a:cubicBezTo>
                <a:cubicBezTo>
                  <a:pt x="240751" y="357717"/>
                  <a:pt x="241196" y="360712"/>
                  <a:pt x="239340" y="361950"/>
                </a:cubicBezTo>
                <a:cubicBezTo>
                  <a:pt x="234920" y="364897"/>
                  <a:pt x="237064" y="363168"/>
                  <a:pt x="232990" y="367242"/>
                </a:cubicBezTo>
                <a:cubicBezTo>
                  <a:pt x="231028" y="375093"/>
                  <a:pt x="233383" y="367999"/>
                  <a:pt x="228757" y="375708"/>
                </a:cubicBezTo>
                <a:cubicBezTo>
                  <a:pt x="227539" y="377737"/>
                  <a:pt x="226543" y="379895"/>
                  <a:pt x="225582" y="382058"/>
                </a:cubicBezTo>
                <a:cubicBezTo>
                  <a:pt x="225129" y="383077"/>
                  <a:pt x="225023" y="384235"/>
                  <a:pt x="224524" y="385233"/>
                </a:cubicBezTo>
                <a:cubicBezTo>
                  <a:pt x="223955" y="386371"/>
                  <a:pt x="223113" y="387350"/>
                  <a:pt x="222407" y="388408"/>
                </a:cubicBezTo>
                <a:cubicBezTo>
                  <a:pt x="222054" y="389466"/>
                  <a:pt x="222046" y="390712"/>
                  <a:pt x="221349" y="391583"/>
                </a:cubicBezTo>
                <a:cubicBezTo>
                  <a:pt x="220554" y="392576"/>
                  <a:pt x="219073" y="392801"/>
                  <a:pt x="218174" y="393700"/>
                </a:cubicBezTo>
                <a:cubicBezTo>
                  <a:pt x="217275" y="394599"/>
                  <a:pt x="216763" y="395817"/>
                  <a:pt x="216057" y="396875"/>
                </a:cubicBezTo>
                <a:cubicBezTo>
                  <a:pt x="209877" y="394816"/>
                  <a:pt x="215551" y="397428"/>
                  <a:pt x="210765" y="392642"/>
                </a:cubicBezTo>
                <a:cubicBezTo>
                  <a:pt x="208328" y="390205"/>
                  <a:pt x="206597" y="390277"/>
                  <a:pt x="203357" y="389467"/>
                </a:cubicBezTo>
                <a:cubicBezTo>
                  <a:pt x="201946" y="388409"/>
                  <a:pt x="200435" y="387472"/>
                  <a:pt x="199124" y="386292"/>
                </a:cubicBezTo>
                <a:cubicBezTo>
                  <a:pt x="196899" y="384289"/>
                  <a:pt x="192774" y="379942"/>
                  <a:pt x="192774" y="379942"/>
                </a:cubicBezTo>
                <a:cubicBezTo>
                  <a:pt x="190319" y="367675"/>
                  <a:pt x="193721" y="382786"/>
                  <a:pt x="188540" y="367242"/>
                </a:cubicBezTo>
                <a:cubicBezTo>
                  <a:pt x="186111" y="359955"/>
                  <a:pt x="189772" y="363477"/>
                  <a:pt x="184307" y="359833"/>
                </a:cubicBezTo>
                <a:cubicBezTo>
                  <a:pt x="181882" y="352556"/>
                  <a:pt x="185198" y="361390"/>
                  <a:pt x="180074" y="352425"/>
                </a:cubicBezTo>
                <a:cubicBezTo>
                  <a:pt x="175989" y="345278"/>
                  <a:pt x="183228" y="353463"/>
                  <a:pt x="175840" y="346075"/>
                </a:cubicBezTo>
                <a:cubicBezTo>
                  <a:pt x="174429" y="343253"/>
                  <a:pt x="172605" y="340602"/>
                  <a:pt x="171607" y="337608"/>
                </a:cubicBezTo>
                <a:cubicBezTo>
                  <a:pt x="171254" y="336550"/>
                  <a:pt x="171246" y="335304"/>
                  <a:pt x="170549" y="334433"/>
                </a:cubicBezTo>
                <a:cubicBezTo>
                  <a:pt x="169754" y="333440"/>
                  <a:pt x="168432" y="333022"/>
                  <a:pt x="167374" y="332317"/>
                </a:cubicBezTo>
                <a:cubicBezTo>
                  <a:pt x="166316" y="330906"/>
                  <a:pt x="164854" y="329721"/>
                  <a:pt x="164199" y="328083"/>
                </a:cubicBezTo>
                <a:cubicBezTo>
                  <a:pt x="163142" y="325440"/>
                  <a:pt x="163497" y="320330"/>
                  <a:pt x="162082" y="317500"/>
                </a:cubicBezTo>
                <a:cubicBezTo>
                  <a:pt x="160107" y="313550"/>
                  <a:pt x="158060" y="312632"/>
                  <a:pt x="154674" y="310092"/>
                </a:cubicBezTo>
                <a:cubicBezTo>
                  <a:pt x="152557" y="299512"/>
                  <a:pt x="155523" y="309250"/>
                  <a:pt x="150440" y="301625"/>
                </a:cubicBezTo>
                <a:cubicBezTo>
                  <a:pt x="149821" y="300697"/>
                  <a:pt x="149881" y="299448"/>
                  <a:pt x="149382" y="298450"/>
                </a:cubicBezTo>
                <a:cubicBezTo>
                  <a:pt x="148462" y="296610"/>
                  <a:pt x="147265" y="294922"/>
                  <a:pt x="146207" y="293158"/>
                </a:cubicBezTo>
                <a:cubicBezTo>
                  <a:pt x="144262" y="283431"/>
                  <a:pt x="146915" y="291609"/>
                  <a:pt x="141974" y="284692"/>
                </a:cubicBezTo>
                <a:cubicBezTo>
                  <a:pt x="137092" y="277857"/>
                  <a:pt x="142941" y="282513"/>
                  <a:pt x="136682" y="278342"/>
                </a:cubicBezTo>
                <a:cubicBezTo>
                  <a:pt x="135976" y="277284"/>
                  <a:pt x="135558" y="275962"/>
                  <a:pt x="134565" y="275167"/>
                </a:cubicBezTo>
                <a:cubicBezTo>
                  <a:pt x="133694" y="274470"/>
                  <a:pt x="132506" y="274108"/>
                  <a:pt x="131390" y="274108"/>
                </a:cubicBezTo>
                <a:cubicBezTo>
                  <a:pt x="126087" y="274108"/>
                  <a:pt x="120807" y="274814"/>
                  <a:pt x="115515" y="275167"/>
                </a:cubicBezTo>
                <a:cubicBezTo>
                  <a:pt x="114104" y="275872"/>
                  <a:pt x="112759" y="276729"/>
                  <a:pt x="111282" y="277283"/>
                </a:cubicBezTo>
                <a:cubicBezTo>
                  <a:pt x="109920" y="277794"/>
                  <a:pt x="108452" y="277959"/>
                  <a:pt x="107049" y="278342"/>
                </a:cubicBezTo>
                <a:cubicBezTo>
                  <a:pt x="104571" y="279018"/>
                  <a:pt x="102143" y="279880"/>
                  <a:pt x="99640" y="280458"/>
                </a:cubicBezTo>
                <a:cubicBezTo>
                  <a:pt x="97549" y="280941"/>
                  <a:pt x="95372" y="280997"/>
                  <a:pt x="93290" y="281517"/>
                </a:cubicBezTo>
                <a:cubicBezTo>
                  <a:pt x="91126" y="282058"/>
                  <a:pt x="89158" y="283395"/>
                  <a:pt x="86940" y="283633"/>
                </a:cubicBezTo>
                <a:cubicBezTo>
                  <a:pt x="79215" y="284461"/>
                  <a:pt x="71416" y="284294"/>
                  <a:pt x="63657" y="284692"/>
                </a:cubicBezTo>
                <a:cubicBezTo>
                  <a:pt x="57660" y="285045"/>
                  <a:pt x="49546" y="307622"/>
                  <a:pt x="43549" y="307975"/>
                </a:cubicBezTo>
                <a:cubicBezTo>
                  <a:pt x="37905" y="308681"/>
                  <a:pt x="32613" y="290337"/>
                  <a:pt x="28732" y="287867"/>
                </a:cubicBezTo>
                <a:cubicBezTo>
                  <a:pt x="24851" y="285398"/>
                  <a:pt x="23155" y="291507"/>
                  <a:pt x="20265" y="293158"/>
                </a:cubicBezTo>
                <a:cubicBezTo>
                  <a:pt x="19296" y="293712"/>
                  <a:pt x="18148" y="293864"/>
                  <a:pt x="17090" y="294217"/>
                </a:cubicBezTo>
                <a:cubicBezTo>
                  <a:pt x="-4414" y="292782"/>
                  <a:pt x="-1245" y="298306"/>
                  <a:pt x="3332" y="271992"/>
                </a:cubicBezTo>
                <a:cubicBezTo>
                  <a:pt x="3550" y="270739"/>
                  <a:pt x="4743" y="269875"/>
                  <a:pt x="5449" y="268817"/>
                </a:cubicBezTo>
                <a:cubicBezTo>
                  <a:pt x="6310" y="266234"/>
                  <a:pt x="6571" y="264520"/>
                  <a:pt x="8624" y="262467"/>
                </a:cubicBezTo>
                <a:cubicBezTo>
                  <a:pt x="9523" y="261568"/>
                  <a:pt x="10741" y="261056"/>
                  <a:pt x="11799" y="260350"/>
                </a:cubicBezTo>
                <a:cubicBezTo>
                  <a:pt x="18643" y="250081"/>
                  <a:pt x="7952" y="265995"/>
                  <a:pt x="17090" y="252942"/>
                </a:cubicBezTo>
                <a:cubicBezTo>
                  <a:pt x="22493" y="245225"/>
                  <a:pt x="18976" y="248158"/>
                  <a:pt x="24499" y="244475"/>
                </a:cubicBezTo>
                <a:cubicBezTo>
                  <a:pt x="25204" y="243417"/>
                  <a:pt x="25716" y="242199"/>
                  <a:pt x="26615" y="241300"/>
                </a:cubicBezTo>
                <a:cubicBezTo>
                  <a:pt x="27514" y="240400"/>
                  <a:pt x="28813" y="239997"/>
                  <a:pt x="29790" y="239183"/>
                </a:cubicBezTo>
                <a:cubicBezTo>
                  <a:pt x="30940" y="238225"/>
                  <a:pt x="31907" y="237066"/>
                  <a:pt x="32965" y="236008"/>
                </a:cubicBezTo>
                <a:cubicBezTo>
                  <a:pt x="35153" y="229447"/>
                  <a:pt x="32475" y="235902"/>
                  <a:pt x="39315" y="227542"/>
                </a:cubicBezTo>
                <a:cubicBezTo>
                  <a:pt x="40926" y="225573"/>
                  <a:pt x="41563" y="222782"/>
                  <a:pt x="43549" y="221192"/>
                </a:cubicBezTo>
                <a:cubicBezTo>
                  <a:pt x="45313" y="219781"/>
                  <a:pt x="47033" y="218313"/>
                  <a:pt x="48840" y="216958"/>
                </a:cubicBezTo>
                <a:cubicBezTo>
                  <a:pt x="49857" y="216195"/>
                  <a:pt x="50980" y="215581"/>
                  <a:pt x="52015" y="214842"/>
                </a:cubicBezTo>
                <a:cubicBezTo>
                  <a:pt x="53451" y="213817"/>
                  <a:pt x="54838" y="212725"/>
                  <a:pt x="56249" y="211667"/>
                </a:cubicBezTo>
                <a:cubicBezTo>
                  <a:pt x="56954" y="210609"/>
                  <a:pt x="57551" y="209469"/>
                  <a:pt x="58365" y="208492"/>
                </a:cubicBezTo>
                <a:cubicBezTo>
                  <a:pt x="60911" y="205437"/>
                  <a:pt x="61594" y="205281"/>
                  <a:pt x="64715" y="203200"/>
                </a:cubicBezTo>
                <a:cubicBezTo>
                  <a:pt x="65421" y="202142"/>
                  <a:pt x="65981" y="200970"/>
                  <a:pt x="66832" y="200025"/>
                </a:cubicBezTo>
                <a:cubicBezTo>
                  <a:pt x="69168" y="197429"/>
                  <a:pt x="72303" y="195523"/>
                  <a:pt x="74240" y="192617"/>
                </a:cubicBezTo>
                <a:cubicBezTo>
                  <a:pt x="79180" y="185209"/>
                  <a:pt x="76357" y="187678"/>
                  <a:pt x="81649" y="184150"/>
                </a:cubicBezTo>
                <a:cubicBezTo>
                  <a:pt x="82506" y="182864"/>
                  <a:pt x="85843" y="178141"/>
                  <a:pt x="85882" y="176742"/>
                </a:cubicBezTo>
                <a:cubicBezTo>
                  <a:pt x="86191" y="165610"/>
                  <a:pt x="90931" y="149569"/>
                  <a:pt x="82707" y="139700"/>
                </a:cubicBezTo>
                <a:cubicBezTo>
                  <a:pt x="80160" y="136644"/>
                  <a:pt x="79479" y="136490"/>
                  <a:pt x="76357" y="134408"/>
                </a:cubicBezTo>
                <a:cubicBezTo>
                  <a:pt x="75651" y="133350"/>
                  <a:pt x="75140" y="132132"/>
                  <a:pt x="74240" y="131233"/>
                </a:cubicBezTo>
                <a:cubicBezTo>
                  <a:pt x="73341" y="130334"/>
                  <a:pt x="71739" y="130196"/>
                  <a:pt x="71065" y="129117"/>
                </a:cubicBezTo>
                <a:cubicBezTo>
                  <a:pt x="64767" y="119040"/>
                  <a:pt x="72960" y="125442"/>
                  <a:pt x="65774" y="120650"/>
                </a:cubicBezTo>
                <a:cubicBezTo>
                  <a:pt x="65421" y="119592"/>
                  <a:pt x="64986" y="118557"/>
                  <a:pt x="64715" y="117475"/>
                </a:cubicBezTo>
                <a:cubicBezTo>
                  <a:pt x="64279" y="115730"/>
                  <a:pt x="64226" y="113890"/>
                  <a:pt x="63657" y="112183"/>
                </a:cubicBezTo>
                <a:cubicBezTo>
                  <a:pt x="62495" y="108698"/>
                  <a:pt x="60536" y="106612"/>
                  <a:pt x="58365" y="103717"/>
                </a:cubicBezTo>
                <a:cubicBezTo>
                  <a:pt x="57864" y="101209"/>
                  <a:pt x="55921" y="91055"/>
                  <a:pt x="55190" y="89958"/>
                </a:cubicBezTo>
                <a:cubicBezTo>
                  <a:pt x="54485" y="88900"/>
                  <a:pt x="53591" y="87945"/>
                  <a:pt x="53074" y="86783"/>
                </a:cubicBezTo>
                <a:cubicBezTo>
                  <a:pt x="52168" y="84744"/>
                  <a:pt x="51663" y="82550"/>
                  <a:pt x="50957" y="80433"/>
                </a:cubicBezTo>
                <a:cubicBezTo>
                  <a:pt x="50604" y="79375"/>
                  <a:pt x="50170" y="78340"/>
                  <a:pt x="49899" y="77258"/>
                </a:cubicBezTo>
                <a:cubicBezTo>
                  <a:pt x="48841" y="73025"/>
                  <a:pt x="48105" y="68697"/>
                  <a:pt x="46724" y="64558"/>
                </a:cubicBezTo>
                <a:cubicBezTo>
                  <a:pt x="46371" y="63500"/>
                  <a:pt x="46362" y="62254"/>
                  <a:pt x="45665" y="61383"/>
                </a:cubicBezTo>
                <a:cubicBezTo>
                  <a:pt x="44870" y="60390"/>
                  <a:pt x="43548" y="59972"/>
                  <a:pt x="42490" y="59267"/>
                </a:cubicBezTo>
                <a:cubicBezTo>
                  <a:pt x="42137" y="58209"/>
                  <a:pt x="41392" y="57207"/>
                  <a:pt x="41432" y="56092"/>
                </a:cubicBezTo>
                <a:cubicBezTo>
                  <a:pt x="41964" y="41203"/>
                  <a:pt x="41768" y="33919"/>
                  <a:pt x="45665" y="22225"/>
                </a:cubicBezTo>
                <a:cubicBezTo>
                  <a:pt x="44469" y="16241"/>
                  <a:pt x="36846" y="20461"/>
                  <a:pt x="35082" y="20108"/>
                </a:cubicBezTo>
                <a:close/>
              </a:path>
            </a:pathLst>
          </a:cu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33C732AD-084C-41D4-A3EF-24F3BAF5B74D}"/>
              </a:ext>
            </a:extLst>
          </p:cNvPr>
          <p:cNvPicPr>
            <a:picLocks noChangeAspect="1"/>
          </p:cNvPicPr>
          <p:nvPr/>
        </p:nvPicPr>
        <p:blipFill>
          <a:blip r:embed="rId3"/>
          <a:srcRect/>
          <a:stretch/>
        </p:blipFill>
        <p:spPr>
          <a:xfrm>
            <a:off x="3524729" y="3158011"/>
            <a:ext cx="2094543" cy="1297595"/>
          </a:xfrm>
          <a:prstGeom prst="rect">
            <a:avLst/>
          </a:prstGeom>
          <a:effectLst>
            <a:outerShdw blurRad="63500" sx="102000" sy="102000" algn="ctr" rotWithShape="0">
              <a:prstClr val="black">
                <a:alpha val="40000"/>
              </a:prstClr>
            </a:outerShdw>
          </a:effectLst>
        </p:spPr>
      </p:pic>
      <p:sp>
        <p:nvSpPr>
          <p:cNvPr id="109" name="Freeform: Shape 108">
            <a:extLst>
              <a:ext uri="{FF2B5EF4-FFF2-40B4-BE49-F238E27FC236}">
                <a16:creationId xmlns:a16="http://schemas.microsoft.com/office/drawing/2014/main" id="{26F1A390-933F-4C83-884D-667E0B37660F}"/>
              </a:ext>
            </a:extLst>
          </p:cNvPr>
          <p:cNvSpPr/>
          <p:nvPr/>
        </p:nvSpPr>
        <p:spPr>
          <a:xfrm>
            <a:off x="2213690" y="1652515"/>
            <a:ext cx="2190" cy="2095"/>
          </a:xfrm>
          <a:custGeom>
            <a:avLst/>
            <a:gdLst>
              <a:gd name="connsiteX0" fmla="*/ 2191 w 2190"/>
              <a:gd name="connsiteY0" fmla="*/ 2095 h 2095"/>
              <a:gd name="connsiteX1" fmla="*/ 0 w 2190"/>
              <a:gd name="connsiteY1" fmla="*/ 2095 h 2095"/>
              <a:gd name="connsiteX2" fmla="*/ 762 w 2190"/>
              <a:gd name="connsiteY2" fmla="*/ 0 h 2095"/>
            </a:gdLst>
            <a:ahLst/>
            <a:cxnLst>
              <a:cxn ang="0">
                <a:pos x="connsiteX0" y="connsiteY0"/>
              </a:cxn>
              <a:cxn ang="0">
                <a:pos x="connsiteX1" y="connsiteY1"/>
              </a:cxn>
              <a:cxn ang="0">
                <a:pos x="connsiteX2" y="connsiteY2"/>
              </a:cxn>
            </a:cxnLst>
            <a:rect l="l" t="t" r="r" b="b"/>
            <a:pathLst>
              <a:path w="2190" h="2095">
                <a:moveTo>
                  <a:pt x="2191" y="2095"/>
                </a:moveTo>
                <a:lnTo>
                  <a:pt x="0" y="2095"/>
                </a:lnTo>
                <a:lnTo>
                  <a:pt x="762" y="0"/>
                </a:lnTo>
                <a:close/>
              </a:path>
            </a:pathLst>
          </a:custGeom>
          <a:solidFill>
            <a:srgbClr val="FCD757"/>
          </a:solidFill>
          <a:ln w="9525" cap="flat">
            <a:noFill/>
            <a:prstDash val="solid"/>
            <a:miter/>
          </a:ln>
        </p:spPr>
        <p:txBody>
          <a:bodyPr rtlCol="0" anchor="ctr"/>
          <a:lstStyle/>
          <a:p>
            <a:endParaRPr lang="en-US" dirty="0"/>
          </a:p>
        </p:txBody>
      </p:sp>
      <p:grpSp>
        <p:nvGrpSpPr>
          <p:cNvPr id="132" name="Group 131">
            <a:extLst>
              <a:ext uri="{FF2B5EF4-FFF2-40B4-BE49-F238E27FC236}">
                <a16:creationId xmlns:a16="http://schemas.microsoft.com/office/drawing/2014/main" id="{337F315F-FDAB-4F4A-907E-77BE0F151AA8}"/>
              </a:ext>
            </a:extLst>
          </p:cNvPr>
          <p:cNvGrpSpPr/>
          <p:nvPr/>
        </p:nvGrpSpPr>
        <p:grpSpPr>
          <a:xfrm rot="876688">
            <a:off x="7364213" y="220902"/>
            <a:ext cx="1377886" cy="1468859"/>
            <a:chOff x="3829035" y="1432520"/>
            <a:chExt cx="1488772" cy="1587067"/>
          </a:xfrm>
          <a:solidFill>
            <a:schemeClr val="bg1"/>
          </a:solidFill>
        </p:grpSpPr>
        <p:sp>
          <p:nvSpPr>
            <p:cNvPr id="137" name="Graphic 103">
              <a:extLst>
                <a:ext uri="{FF2B5EF4-FFF2-40B4-BE49-F238E27FC236}">
                  <a16:creationId xmlns:a16="http://schemas.microsoft.com/office/drawing/2014/main" id="{AC6D9FCF-E4D2-4C33-8DEA-C8EBD2212793}"/>
                </a:ext>
              </a:extLst>
            </p:cNvPr>
            <p:cNvSpPr/>
            <p:nvPr/>
          </p:nvSpPr>
          <p:spPr>
            <a:xfrm>
              <a:off x="4317916" y="1432520"/>
              <a:ext cx="904189" cy="722063"/>
            </a:xfrm>
            <a:custGeom>
              <a:avLst/>
              <a:gdLst>
                <a:gd name="connsiteX0" fmla="*/ 57322 w 904189"/>
                <a:gd name="connsiteY0" fmla="*/ 102667 h 722063"/>
                <a:gd name="connsiteX1" fmla="*/ 57322 w 904189"/>
                <a:gd name="connsiteY1" fmla="*/ 27038 h 722063"/>
                <a:gd name="connsiteX2" fmla="*/ 79991 w 904189"/>
                <a:gd name="connsiteY2" fmla="*/ 3035 h 722063"/>
                <a:gd name="connsiteX3" fmla="*/ 436988 w 904189"/>
                <a:gd name="connsiteY3" fmla="*/ 95237 h 722063"/>
                <a:gd name="connsiteX4" fmla="*/ 466611 w 904189"/>
                <a:gd name="connsiteY4" fmla="*/ 95237 h 722063"/>
                <a:gd name="connsiteX5" fmla="*/ 732739 w 904189"/>
                <a:gd name="connsiteY5" fmla="*/ 1321 h 722063"/>
                <a:gd name="connsiteX6" fmla="*/ 827989 w 904189"/>
                <a:gd name="connsiteY6" fmla="*/ 3321 h 722063"/>
                <a:gd name="connsiteX7" fmla="*/ 847213 w 904189"/>
                <a:gd name="connsiteY7" fmla="*/ 22196 h 722063"/>
                <a:gd name="connsiteX8" fmla="*/ 847039 w 904189"/>
                <a:gd name="connsiteY8" fmla="*/ 24943 h 722063"/>
                <a:gd name="connsiteX9" fmla="*/ 847039 w 904189"/>
                <a:gd name="connsiteY9" fmla="*/ 102476 h 722063"/>
                <a:gd name="connsiteX10" fmla="*/ 884473 w 904189"/>
                <a:gd name="connsiteY10" fmla="*/ 108572 h 722063"/>
                <a:gd name="connsiteX11" fmla="*/ 904189 w 904189"/>
                <a:gd name="connsiteY11" fmla="*/ 132004 h 722063"/>
                <a:gd name="connsiteX12" fmla="*/ 904189 w 904189"/>
                <a:gd name="connsiteY12" fmla="*/ 569011 h 722063"/>
                <a:gd name="connsiteX13" fmla="*/ 904189 w 904189"/>
                <a:gd name="connsiteY13" fmla="*/ 698360 h 722063"/>
                <a:gd name="connsiteX14" fmla="*/ 878567 w 904189"/>
                <a:gd name="connsiteY14" fmla="*/ 721316 h 722063"/>
                <a:gd name="connsiteX15" fmla="*/ 625012 w 904189"/>
                <a:gd name="connsiteY15" fmla="*/ 706361 h 722063"/>
                <a:gd name="connsiteX16" fmla="*/ 463087 w 904189"/>
                <a:gd name="connsiteY16" fmla="*/ 720744 h 722063"/>
                <a:gd name="connsiteX17" fmla="*/ 400222 w 904189"/>
                <a:gd name="connsiteY17" fmla="*/ 715410 h 722063"/>
                <a:gd name="connsiteX18" fmla="*/ 123235 w 904189"/>
                <a:gd name="connsiteY18" fmla="*/ 710171 h 722063"/>
                <a:gd name="connsiteX19" fmla="*/ 24746 w 904189"/>
                <a:gd name="connsiteY19" fmla="*/ 721601 h 722063"/>
                <a:gd name="connsiteX20" fmla="*/ 172 w 904189"/>
                <a:gd name="connsiteY20" fmla="*/ 697408 h 722063"/>
                <a:gd name="connsiteX21" fmla="*/ 172 w 904189"/>
                <a:gd name="connsiteY21" fmla="*/ 180962 h 722063"/>
                <a:gd name="connsiteX22" fmla="*/ 172 w 904189"/>
                <a:gd name="connsiteY22" fmla="*/ 129242 h 722063"/>
                <a:gd name="connsiteX23" fmla="*/ 15718 w 904189"/>
                <a:gd name="connsiteY23" fmla="*/ 108741 h 722063"/>
                <a:gd name="connsiteX24" fmla="*/ 18079 w 904189"/>
                <a:gd name="connsiteY24" fmla="*/ 108572 h 722063"/>
                <a:gd name="connsiteX25" fmla="*/ 57322 w 904189"/>
                <a:gd name="connsiteY25" fmla="*/ 102667 h 722063"/>
                <a:gd name="connsiteX26" fmla="*/ 434797 w 904189"/>
                <a:gd name="connsiteY26" fmla="*/ 674167 h 722063"/>
                <a:gd name="connsiteX27" fmla="*/ 435464 w 904189"/>
                <a:gd name="connsiteY27" fmla="*/ 663689 h 722063"/>
                <a:gd name="connsiteX28" fmla="*/ 435464 w 904189"/>
                <a:gd name="connsiteY28" fmla="*/ 144767 h 722063"/>
                <a:gd name="connsiteX29" fmla="*/ 426796 w 904189"/>
                <a:gd name="connsiteY29" fmla="*/ 128670 h 722063"/>
                <a:gd name="connsiteX30" fmla="*/ 162573 w 904189"/>
                <a:gd name="connsiteY30" fmla="*/ 33420 h 722063"/>
                <a:gd name="connsiteX31" fmla="*/ 91612 w 904189"/>
                <a:gd name="connsiteY31" fmla="*/ 33420 h 722063"/>
                <a:gd name="connsiteX32" fmla="*/ 91612 w 904189"/>
                <a:gd name="connsiteY32" fmla="*/ 581679 h 722063"/>
                <a:gd name="connsiteX33" fmla="*/ 435083 w 904189"/>
                <a:gd name="connsiteY33" fmla="*/ 673881 h 722063"/>
                <a:gd name="connsiteX34" fmla="*/ 468230 w 904189"/>
                <a:gd name="connsiteY34" fmla="*/ 674738 h 722063"/>
                <a:gd name="connsiteX35" fmla="*/ 813035 w 904189"/>
                <a:gd name="connsiteY35" fmla="*/ 582060 h 722063"/>
                <a:gd name="connsiteX36" fmla="*/ 813035 w 904189"/>
                <a:gd name="connsiteY36" fmla="*/ 35230 h 722063"/>
                <a:gd name="connsiteX37" fmla="*/ 788461 w 904189"/>
                <a:gd name="connsiteY37" fmla="*/ 33039 h 722063"/>
                <a:gd name="connsiteX38" fmla="*/ 480136 w 904189"/>
                <a:gd name="connsiteY38" fmla="*/ 126098 h 722063"/>
                <a:gd name="connsiteX39" fmla="*/ 468325 w 904189"/>
                <a:gd name="connsiteY39" fmla="*/ 148101 h 722063"/>
                <a:gd name="connsiteX40" fmla="*/ 468325 w 904189"/>
                <a:gd name="connsiteY40" fmla="*/ 660165 h 722063"/>
                <a:gd name="connsiteX41" fmla="*/ 34081 w 904189"/>
                <a:gd name="connsiteY41" fmla="*/ 139719 h 722063"/>
                <a:gd name="connsiteX42" fmla="*/ 34081 w 904189"/>
                <a:gd name="connsiteY42" fmla="*/ 686645 h 722063"/>
                <a:gd name="connsiteX43" fmla="*/ 373075 w 904189"/>
                <a:gd name="connsiteY43" fmla="*/ 679025 h 722063"/>
                <a:gd name="connsiteX44" fmla="*/ 370980 w 904189"/>
                <a:gd name="connsiteY44" fmla="*/ 675119 h 722063"/>
                <a:gd name="connsiteX45" fmla="*/ 362693 w 904189"/>
                <a:gd name="connsiteY45" fmla="*/ 670547 h 722063"/>
                <a:gd name="connsiteX46" fmla="*/ 86468 w 904189"/>
                <a:gd name="connsiteY46" fmla="*/ 615588 h 722063"/>
                <a:gd name="connsiteX47" fmla="*/ 57322 w 904189"/>
                <a:gd name="connsiteY47" fmla="*/ 588442 h 722063"/>
                <a:gd name="connsiteX48" fmla="*/ 57322 w 904189"/>
                <a:gd name="connsiteY48" fmla="*/ 136195 h 722063"/>
                <a:gd name="connsiteX49" fmla="*/ 870185 w 904189"/>
                <a:gd name="connsiteY49" fmla="*/ 686645 h 722063"/>
                <a:gd name="connsiteX50" fmla="*/ 870185 w 904189"/>
                <a:gd name="connsiteY50" fmla="*/ 139719 h 722063"/>
                <a:gd name="connsiteX51" fmla="*/ 846849 w 904189"/>
                <a:gd name="connsiteY51" fmla="*/ 136671 h 722063"/>
                <a:gd name="connsiteX52" fmla="*/ 846849 w 904189"/>
                <a:gd name="connsiteY52" fmla="*/ 332410 h 722063"/>
                <a:gd name="connsiteX53" fmla="*/ 846849 w 904189"/>
                <a:gd name="connsiteY53" fmla="*/ 595109 h 722063"/>
                <a:gd name="connsiteX54" fmla="*/ 825132 w 904189"/>
                <a:gd name="connsiteY54" fmla="*/ 616922 h 722063"/>
                <a:gd name="connsiteX55" fmla="*/ 576815 w 904189"/>
                <a:gd name="connsiteY55" fmla="*/ 654355 h 722063"/>
                <a:gd name="connsiteX56" fmla="*/ 531476 w 904189"/>
                <a:gd name="connsiteY56" fmla="*/ 675881 h 722063"/>
                <a:gd name="connsiteX57" fmla="*/ 870185 w 904189"/>
                <a:gd name="connsiteY57" fmla="*/ 686645 h 72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4189" h="722063">
                  <a:moveTo>
                    <a:pt x="57322" y="102667"/>
                  </a:moveTo>
                  <a:cubicBezTo>
                    <a:pt x="57322" y="76854"/>
                    <a:pt x="57322" y="51994"/>
                    <a:pt x="57322" y="27038"/>
                  </a:cubicBezTo>
                  <a:cubicBezTo>
                    <a:pt x="57322" y="9512"/>
                    <a:pt x="62465" y="4940"/>
                    <a:pt x="79991" y="3035"/>
                  </a:cubicBezTo>
                  <a:cubicBezTo>
                    <a:pt x="210674" y="-11157"/>
                    <a:pt x="328308" y="25229"/>
                    <a:pt x="436988" y="95237"/>
                  </a:cubicBezTo>
                  <a:cubicBezTo>
                    <a:pt x="445497" y="102581"/>
                    <a:pt x="458102" y="102581"/>
                    <a:pt x="466611" y="95237"/>
                  </a:cubicBezTo>
                  <a:cubicBezTo>
                    <a:pt x="545719" y="41470"/>
                    <a:pt x="637406" y="9114"/>
                    <a:pt x="732739" y="1321"/>
                  </a:cubicBezTo>
                  <a:cubicBezTo>
                    <a:pt x="764501" y="174"/>
                    <a:pt x="796303" y="842"/>
                    <a:pt x="827989" y="3321"/>
                  </a:cubicBezTo>
                  <a:cubicBezTo>
                    <a:pt x="838510" y="3225"/>
                    <a:pt x="847117" y="11675"/>
                    <a:pt x="847213" y="22196"/>
                  </a:cubicBezTo>
                  <a:cubicBezTo>
                    <a:pt x="847221" y="23114"/>
                    <a:pt x="847163" y="24033"/>
                    <a:pt x="847039" y="24943"/>
                  </a:cubicBezTo>
                  <a:cubicBezTo>
                    <a:pt x="847039" y="50660"/>
                    <a:pt x="847039" y="76378"/>
                    <a:pt x="847039" y="102476"/>
                  </a:cubicBezTo>
                  <a:cubicBezTo>
                    <a:pt x="860470" y="104667"/>
                    <a:pt x="872566" y="106382"/>
                    <a:pt x="884473" y="108572"/>
                  </a:cubicBezTo>
                  <a:cubicBezTo>
                    <a:pt x="900856" y="111430"/>
                    <a:pt x="904189" y="115335"/>
                    <a:pt x="904189" y="132004"/>
                  </a:cubicBezTo>
                  <a:cubicBezTo>
                    <a:pt x="904189" y="277673"/>
                    <a:pt x="904189" y="423342"/>
                    <a:pt x="904189" y="569011"/>
                  </a:cubicBezTo>
                  <a:cubicBezTo>
                    <a:pt x="904189" y="612128"/>
                    <a:pt x="904189" y="655244"/>
                    <a:pt x="904189" y="698360"/>
                  </a:cubicBezTo>
                  <a:cubicBezTo>
                    <a:pt x="904189" y="718172"/>
                    <a:pt x="897522" y="724364"/>
                    <a:pt x="878567" y="721316"/>
                  </a:cubicBezTo>
                  <a:cubicBezTo>
                    <a:pt x="794787" y="707634"/>
                    <a:pt x="709819" y="702623"/>
                    <a:pt x="625012" y="706361"/>
                  </a:cubicBezTo>
                  <a:cubicBezTo>
                    <a:pt x="570814" y="708933"/>
                    <a:pt x="516808" y="717125"/>
                    <a:pt x="463087" y="720744"/>
                  </a:cubicBezTo>
                  <a:cubicBezTo>
                    <a:pt x="442012" y="720909"/>
                    <a:pt x="420967" y="719124"/>
                    <a:pt x="400222" y="715410"/>
                  </a:cubicBezTo>
                  <a:cubicBezTo>
                    <a:pt x="308339" y="703859"/>
                    <a:pt x="215489" y="702103"/>
                    <a:pt x="123235" y="710171"/>
                  </a:cubicBezTo>
                  <a:cubicBezTo>
                    <a:pt x="90278" y="713219"/>
                    <a:pt x="57512" y="717696"/>
                    <a:pt x="24746" y="721601"/>
                  </a:cubicBezTo>
                  <a:cubicBezTo>
                    <a:pt x="6458" y="723887"/>
                    <a:pt x="172" y="717982"/>
                    <a:pt x="172" y="697408"/>
                  </a:cubicBezTo>
                  <a:cubicBezTo>
                    <a:pt x="172" y="525386"/>
                    <a:pt x="172" y="353238"/>
                    <a:pt x="172" y="180962"/>
                  </a:cubicBezTo>
                  <a:cubicBezTo>
                    <a:pt x="172" y="163722"/>
                    <a:pt x="172" y="146482"/>
                    <a:pt x="172" y="129242"/>
                  </a:cubicBezTo>
                  <a:cubicBezTo>
                    <a:pt x="-1196" y="119288"/>
                    <a:pt x="5764" y="110110"/>
                    <a:pt x="15718" y="108741"/>
                  </a:cubicBezTo>
                  <a:cubicBezTo>
                    <a:pt x="16500" y="108634"/>
                    <a:pt x="17289" y="108577"/>
                    <a:pt x="18079" y="108572"/>
                  </a:cubicBezTo>
                  <a:cubicBezTo>
                    <a:pt x="30652" y="107048"/>
                    <a:pt x="43129" y="104762"/>
                    <a:pt x="57322" y="102667"/>
                  </a:cubicBezTo>
                  <a:close/>
                  <a:moveTo>
                    <a:pt x="434797" y="674167"/>
                  </a:moveTo>
                  <a:cubicBezTo>
                    <a:pt x="434797" y="669023"/>
                    <a:pt x="435464" y="666356"/>
                    <a:pt x="435464" y="663689"/>
                  </a:cubicBezTo>
                  <a:cubicBezTo>
                    <a:pt x="435464" y="490715"/>
                    <a:pt x="435464" y="317741"/>
                    <a:pt x="435464" y="144767"/>
                  </a:cubicBezTo>
                  <a:cubicBezTo>
                    <a:pt x="434975" y="138419"/>
                    <a:pt x="431827" y="132573"/>
                    <a:pt x="426796" y="128670"/>
                  </a:cubicBezTo>
                  <a:cubicBezTo>
                    <a:pt x="348878" y="73760"/>
                    <a:pt x="257605" y="40857"/>
                    <a:pt x="162573" y="33420"/>
                  </a:cubicBezTo>
                  <a:cubicBezTo>
                    <a:pt x="139046" y="31801"/>
                    <a:pt x="114948" y="33420"/>
                    <a:pt x="91612" y="33420"/>
                  </a:cubicBezTo>
                  <a:lnTo>
                    <a:pt x="91612" y="581679"/>
                  </a:lnTo>
                  <a:cubicBezTo>
                    <a:pt x="216675" y="572535"/>
                    <a:pt x="328975" y="607587"/>
                    <a:pt x="435083" y="673881"/>
                  </a:cubicBezTo>
                  <a:close/>
                  <a:moveTo>
                    <a:pt x="468230" y="674738"/>
                  </a:moveTo>
                  <a:cubicBezTo>
                    <a:pt x="574910" y="608063"/>
                    <a:pt x="687972" y="572440"/>
                    <a:pt x="813035" y="582060"/>
                  </a:cubicBezTo>
                  <a:lnTo>
                    <a:pt x="813035" y="35230"/>
                  </a:lnTo>
                  <a:cubicBezTo>
                    <a:pt x="804558" y="34468"/>
                    <a:pt x="796557" y="33325"/>
                    <a:pt x="788461" y="33039"/>
                  </a:cubicBezTo>
                  <a:cubicBezTo>
                    <a:pt x="675494" y="29515"/>
                    <a:pt x="573862" y="64567"/>
                    <a:pt x="480136" y="126098"/>
                  </a:cubicBezTo>
                  <a:cubicBezTo>
                    <a:pt x="472206" y="130463"/>
                    <a:pt x="467580" y="139080"/>
                    <a:pt x="468325" y="148101"/>
                  </a:cubicBezTo>
                  <a:cubicBezTo>
                    <a:pt x="468706" y="318789"/>
                    <a:pt x="468706" y="489477"/>
                    <a:pt x="468325" y="660165"/>
                  </a:cubicBezTo>
                  <a:close/>
                  <a:moveTo>
                    <a:pt x="34081" y="139719"/>
                  </a:moveTo>
                  <a:lnTo>
                    <a:pt x="34081" y="686645"/>
                  </a:lnTo>
                  <a:cubicBezTo>
                    <a:pt x="146378" y="670685"/>
                    <a:pt x="260175" y="668126"/>
                    <a:pt x="373075" y="679025"/>
                  </a:cubicBezTo>
                  <a:cubicBezTo>
                    <a:pt x="371837" y="676548"/>
                    <a:pt x="371551" y="675500"/>
                    <a:pt x="370980" y="675119"/>
                  </a:cubicBezTo>
                  <a:cubicBezTo>
                    <a:pt x="368302" y="673447"/>
                    <a:pt x="365536" y="671921"/>
                    <a:pt x="362693" y="670547"/>
                  </a:cubicBezTo>
                  <a:cubicBezTo>
                    <a:pt x="275539" y="627494"/>
                    <a:pt x="184385" y="605396"/>
                    <a:pt x="86468" y="615588"/>
                  </a:cubicBezTo>
                  <a:cubicBezTo>
                    <a:pt x="61036" y="618255"/>
                    <a:pt x="57322" y="614255"/>
                    <a:pt x="57322" y="588442"/>
                  </a:cubicBezTo>
                  <a:lnTo>
                    <a:pt x="57322" y="136195"/>
                  </a:lnTo>
                  <a:close/>
                  <a:moveTo>
                    <a:pt x="870185" y="686645"/>
                  </a:moveTo>
                  <a:lnTo>
                    <a:pt x="870185" y="139719"/>
                  </a:lnTo>
                  <a:lnTo>
                    <a:pt x="846849" y="136671"/>
                  </a:lnTo>
                  <a:lnTo>
                    <a:pt x="846849" y="332410"/>
                  </a:lnTo>
                  <a:cubicBezTo>
                    <a:pt x="846849" y="419976"/>
                    <a:pt x="846849" y="507543"/>
                    <a:pt x="846849" y="595109"/>
                  </a:cubicBezTo>
                  <a:cubicBezTo>
                    <a:pt x="846849" y="611683"/>
                    <a:pt x="839705" y="618922"/>
                    <a:pt x="825132" y="616922"/>
                  </a:cubicBezTo>
                  <a:cubicBezTo>
                    <a:pt x="738740" y="605206"/>
                    <a:pt x="656444" y="621303"/>
                    <a:pt x="576815" y="654355"/>
                  </a:cubicBezTo>
                  <a:cubicBezTo>
                    <a:pt x="561385" y="660737"/>
                    <a:pt x="546621" y="668642"/>
                    <a:pt x="531476" y="675881"/>
                  </a:cubicBezTo>
                  <a:cubicBezTo>
                    <a:pt x="644445" y="667616"/>
                    <a:pt x="757969" y="671224"/>
                    <a:pt x="870185" y="686645"/>
                  </a:cubicBezTo>
                  <a:close/>
                </a:path>
              </a:pathLst>
            </a:custGeom>
            <a:grpFill/>
            <a:ln w="9525" cap="flat">
              <a:noFill/>
              <a:prstDash val="solid"/>
              <a:miter/>
            </a:ln>
          </p:spPr>
          <p:txBody>
            <a:bodyPr rtlCol="0" anchor="ctr"/>
            <a:lstStyle/>
            <a:p>
              <a:endParaRPr lang="en-US" dirty="0"/>
            </a:p>
          </p:txBody>
        </p:sp>
        <p:sp>
          <p:nvSpPr>
            <p:cNvPr id="138" name="Graphic 128">
              <a:extLst>
                <a:ext uri="{FF2B5EF4-FFF2-40B4-BE49-F238E27FC236}">
                  <a16:creationId xmlns:a16="http://schemas.microsoft.com/office/drawing/2014/main" id="{87D8D9F1-6DE0-4E63-92BF-C43714C8589C}"/>
                </a:ext>
              </a:extLst>
            </p:cNvPr>
            <p:cNvSpPr/>
            <p:nvPr/>
          </p:nvSpPr>
          <p:spPr>
            <a:xfrm>
              <a:off x="3829035" y="2119313"/>
              <a:ext cx="1488772" cy="900274"/>
            </a:xfrm>
            <a:custGeom>
              <a:avLst/>
              <a:gdLst>
                <a:gd name="connsiteX0" fmla="*/ 671146 w 1488772"/>
                <a:gd name="connsiteY0" fmla="*/ 546164 h 900274"/>
                <a:gd name="connsiteX1" fmla="*/ 673337 w 1488772"/>
                <a:gd name="connsiteY1" fmla="*/ 546164 h 900274"/>
                <a:gd name="connsiteX2" fmla="*/ 671908 w 1488772"/>
                <a:gd name="connsiteY2" fmla="*/ 544354 h 900274"/>
                <a:gd name="connsiteX3" fmla="*/ 1390665 w 1488772"/>
                <a:gd name="connsiteY3" fmla="*/ 0 h 900274"/>
                <a:gd name="connsiteX4" fmla="*/ 787065 w 1488772"/>
                <a:gd name="connsiteY4" fmla="*/ 0 h 900274"/>
                <a:gd name="connsiteX5" fmla="*/ 688958 w 1488772"/>
                <a:gd name="connsiteY5" fmla="*/ 98108 h 900274"/>
                <a:gd name="connsiteX6" fmla="*/ 688958 w 1488772"/>
                <a:gd name="connsiteY6" fmla="*/ 130302 h 900274"/>
                <a:gd name="connsiteX7" fmla="*/ 333390 w 1488772"/>
                <a:gd name="connsiteY7" fmla="*/ 50483 h 900274"/>
                <a:gd name="connsiteX8" fmla="*/ 32971 w 1488772"/>
                <a:gd name="connsiteY8" fmla="*/ 304133 h 900274"/>
                <a:gd name="connsiteX9" fmla="*/ 2967 w 1488772"/>
                <a:gd name="connsiteY9" fmla="*/ 551593 h 900274"/>
                <a:gd name="connsiteX10" fmla="*/ 174417 w 1488772"/>
                <a:gd name="connsiteY10" fmla="*/ 827818 h 900274"/>
                <a:gd name="connsiteX11" fmla="*/ 474645 w 1488772"/>
                <a:gd name="connsiteY11" fmla="*/ 898112 h 900274"/>
                <a:gd name="connsiteX12" fmla="*/ 740679 w 1488772"/>
                <a:gd name="connsiteY12" fmla="*/ 787622 h 900274"/>
                <a:gd name="connsiteX13" fmla="*/ 786970 w 1488772"/>
                <a:gd name="connsiteY13" fmla="*/ 799243 h 900274"/>
                <a:gd name="connsiteX14" fmla="*/ 1390665 w 1488772"/>
                <a:gd name="connsiteY14" fmla="*/ 799243 h 900274"/>
                <a:gd name="connsiteX15" fmla="*/ 1488772 w 1488772"/>
                <a:gd name="connsiteY15" fmla="*/ 701135 h 900274"/>
                <a:gd name="connsiteX16" fmla="*/ 1488772 w 1488772"/>
                <a:gd name="connsiteY16" fmla="*/ 98108 h 900274"/>
                <a:gd name="connsiteX17" fmla="*/ 1390665 w 1488772"/>
                <a:gd name="connsiteY17" fmla="*/ 0 h 900274"/>
                <a:gd name="connsiteX18" fmla="*/ 438165 w 1488772"/>
                <a:gd name="connsiteY18" fmla="*/ 89726 h 900274"/>
                <a:gd name="connsiteX19" fmla="*/ 463596 w 1488772"/>
                <a:gd name="connsiteY19" fmla="*/ 86392 h 900274"/>
                <a:gd name="connsiteX20" fmla="*/ 591803 w 1488772"/>
                <a:gd name="connsiteY20" fmla="*/ 121063 h 900274"/>
                <a:gd name="connsiteX21" fmla="*/ 600375 w 1488772"/>
                <a:gd name="connsiteY21" fmla="*/ 126683 h 900274"/>
                <a:gd name="connsiteX22" fmla="*/ 600375 w 1488772"/>
                <a:gd name="connsiteY22" fmla="*/ 164783 h 900274"/>
                <a:gd name="connsiteX23" fmla="*/ 539225 w 1488772"/>
                <a:gd name="connsiteY23" fmla="*/ 176022 h 900274"/>
                <a:gd name="connsiteX24" fmla="*/ 451690 w 1488772"/>
                <a:gd name="connsiteY24" fmla="*/ 150114 h 900274"/>
                <a:gd name="connsiteX25" fmla="*/ 423877 w 1488772"/>
                <a:gd name="connsiteY25" fmla="*/ 122873 h 900274"/>
                <a:gd name="connsiteX26" fmla="*/ 429935 w 1488772"/>
                <a:gd name="connsiteY26" fmla="*/ 92901 h 900274"/>
                <a:gd name="connsiteX27" fmla="*/ 437593 w 1488772"/>
                <a:gd name="connsiteY27" fmla="*/ 89726 h 900274"/>
                <a:gd name="connsiteX28" fmla="*/ 148224 w 1488772"/>
                <a:gd name="connsiteY28" fmla="*/ 692563 h 900274"/>
                <a:gd name="connsiteX29" fmla="*/ 146414 w 1488772"/>
                <a:gd name="connsiteY29" fmla="*/ 763810 h 900274"/>
                <a:gd name="connsiteX30" fmla="*/ 135936 w 1488772"/>
                <a:gd name="connsiteY30" fmla="*/ 756571 h 900274"/>
                <a:gd name="connsiteX31" fmla="*/ 41258 w 1488772"/>
                <a:gd name="connsiteY31" fmla="*/ 581882 h 900274"/>
                <a:gd name="connsiteX32" fmla="*/ 61927 w 1488772"/>
                <a:gd name="connsiteY32" fmla="*/ 322898 h 900274"/>
                <a:gd name="connsiteX33" fmla="*/ 331961 w 1488772"/>
                <a:gd name="connsiteY33" fmla="*/ 84773 h 900274"/>
                <a:gd name="connsiteX34" fmla="*/ 398636 w 1488772"/>
                <a:gd name="connsiteY34" fmla="*/ 73819 h 900274"/>
                <a:gd name="connsiteX35" fmla="*/ 394064 w 1488772"/>
                <a:gd name="connsiteY35" fmla="*/ 140494 h 900274"/>
                <a:gd name="connsiteX36" fmla="*/ 392064 w 1488772"/>
                <a:gd name="connsiteY36" fmla="*/ 147447 h 900274"/>
                <a:gd name="connsiteX37" fmla="*/ 209088 w 1488772"/>
                <a:gd name="connsiteY37" fmla="*/ 423672 h 900274"/>
                <a:gd name="connsiteX38" fmla="*/ 148224 w 1488772"/>
                <a:gd name="connsiteY38" fmla="*/ 692563 h 900274"/>
                <a:gd name="connsiteX39" fmla="*/ 416257 w 1488772"/>
                <a:gd name="connsiteY39" fmla="*/ 850963 h 900274"/>
                <a:gd name="connsiteX40" fmla="*/ 399398 w 1488772"/>
                <a:gd name="connsiteY40" fmla="*/ 859060 h 900274"/>
                <a:gd name="connsiteX41" fmla="*/ 187467 w 1488772"/>
                <a:gd name="connsiteY41" fmla="*/ 785622 h 900274"/>
                <a:gd name="connsiteX42" fmla="*/ 180323 w 1488772"/>
                <a:gd name="connsiteY42" fmla="*/ 771525 h 900274"/>
                <a:gd name="connsiteX43" fmla="*/ 313673 w 1488772"/>
                <a:gd name="connsiteY43" fmla="*/ 296513 h 900274"/>
                <a:gd name="connsiteX44" fmla="*/ 396731 w 1488772"/>
                <a:gd name="connsiteY44" fmla="*/ 188976 h 900274"/>
                <a:gd name="connsiteX45" fmla="*/ 415781 w 1488772"/>
                <a:gd name="connsiteY45" fmla="*/ 172593 h 900274"/>
                <a:gd name="connsiteX46" fmla="*/ 436736 w 1488772"/>
                <a:gd name="connsiteY46" fmla="*/ 182118 h 900274"/>
                <a:gd name="connsiteX47" fmla="*/ 558942 w 1488772"/>
                <a:gd name="connsiteY47" fmla="*/ 210693 h 900274"/>
                <a:gd name="connsiteX48" fmla="*/ 567038 w 1488772"/>
                <a:gd name="connsiteY48" fmla="*/ 218504 h 900274"/>
                <a:gd name="connsiteX49" fmla="*/ 584088 w 1488772"/>
                <a:gd name="connsiteY49" fmla="*/ 343853 h 900274"/>
                <a:gd name="connsiteX50" fmla="*/ 416257 w 1488772"/>
                <a:gd name="connsiteY50" fmla="*/ 850963 h 900274"/>
                <a:gd name="connsiteX51" fmla="*/ 737821 w 1488772"/>
                <a:gd name="connsiteY51" fmla="*/ 742950 h 900274"/>
                <a:gd name="connsiteX52" fmla="*/ 714390 w 1488772"/>
                <a:gd name="connsiteY52" fmla="*/ 766953 h 900274"/>
                <a:gd name="connsiteX53" fmla="*/ 610567 w 1488772"/>
                <a:gd name="connsiteY53" fmla="*/ 832104 h 900274"/>
                <a:gd name="connsiteX54" fmla="*/ 448642 w 1488772"/>
                <a:gd name="connsiteY54" fmla="*/ 866299 h 900274"/>
                <a:gd name="connsiteX55" fmla="*/ 452833 w 1488772"/>
                <a:gd name="connsiteY55" fmla="*/ 858203 h 900274"/>
                <a:gd name="connsiteX56" fmla="*/ 603804 w 1488772"/>
                <a:gd name="connsiteY56" fmla="*/ 491871 h 900274"/>
                <a:gd name="connsiteX57" fmla="*/ 617997 w 1488772"/>
                <a:gd name="connsiteY57" fmla="*/ 327946 h 900274"/>
                <a:gd name="connsiteX58" fmla="*/ 601042 w 1488772"/>
                <a:gd name="connsiteY58" fmla="*/ 212979 h 900274"/>
                <a:gd name="connsiteX59" fmla="*/ 606471 w 1488772"/>
                <a:gd name="connsiteY59" fmla="*/ 199930 h 900274"/>
                <a:gd name="connsiteX60" fmla="*/ 647143 w 1488772"/>
                <a:gd name="connsiteY60" fmla="*/ 141446 h 900274"/>
                <a:gd name="connsiteX61" fmla="*/ 688958 w 1488772"/>
                <a:gd name="connsiteY61" fmla="*/ 174879 h 900274"/>
                <a:gd name="connsiteX62" fmla="*/ 699340 w 1488772"/>
                <a:gd name="connsiteY62" fmla="*/ 184976 h 900274"/>
                <a:gd name="connsiteX63" fmla="*/ 722295 w 1488772"/>
                <a:gd name="connsiteY63" fmla="*/ 210122 h 900274"/>
                <a:gd name="connsiteX64" fmla="*/ 818403 w 1488772"/>
                <a:gd name="connsiteY64" fmla="*/ 424529 h 900274"/>
                <a:gd name="connsiteX65" fmla="*/ 801639 w 1488772"/>
                <a:gd name="connsiteY65" fmla="*/ 633508 h 900274"/>
                <a:gd name="connsiteX66" fmla="*/ 737821 w 1488772"/>
                <a:gd name="connsiteY66" fmla="*/ 742950 h 900274"/>
                <a:gd name="connsiteX67" fmla="*/ 951848 w 1488772"/>
                <a:gd name="connsiteY67" fmla="*/ 413290 h 900274"/>
                <a:gd name="connsiteX68" fmla="*/ 879934 w 1488772"/>
                <a:gd name="connsiteY68" fmla="*/ 322802 h 900274"/>
                <a:gd name="connsiteX69" fmla="*/ 869076 w 1488772"/>
                <a:gd name="connsiteY69" fmla="*/ 304800 h 900274"/>
                <a:gd name="connsiteX70" fmla="*/ 872409 w 1488772"/>
                <a:gd name="connsiteY70" fmla="*/ 277749 h 900274"/>
                <a:gd name="connsiteX71" fmla="*/ 898603 w 1488772"/>
                <a:gd name="connsiteY71" fmla="*/ 270605 h 900274"/>
                <a:gd name="connsiteX72" fmla="*/ 1009188 w 1488772"/>
                <a:gd name="connsiteY72" fmla="*/ 299847 h 900274"/>
                <a:gd name="connsiteX73" fmla="*/ 1026972 w 1488772"/>
                <a:gd name="connsiteY73" fmla="*/ 293987 h 900274"/>
                <a:gd name="connsiteX74" fmla="*/ 1027572 w 1488772"/>
                <a:gd name="connsiteY74" fmla="*/ 292608 h 900274"/>
                <a:gd name="connsiteX75" fmla="*/ 1089484 w 1488772"/>
                <a:gd name="connsiteY75" fmla="*/ 191548 h 900274"/>
                <a:gd name="connsiteX76" fmla="*/ 1105581 w 1488772"/>
                <a:gd name="connsiteY76" fmla="*/ 174593 h 900274"/>
                <a:gd name="connsiteX77" fmla="*/ 1137881 w 1488772"/>
                <a:gd name="connsiteY77" fmla="*/ 178996 h 900274"/>
                <a:gd name="connsiteX78" fmla="*/ 1142253 w 1488772"/>
                <a:gd name="connsiteY78" fmla="*/ 189071 h 900274"/>
                <a:gd name="connsiteX79" fmla="*/ 1148158 w 1488772"/>
                <a:gd name="connsiteY79" fmla="*/ 239840 h 900274"/>
                <a:gd name="connsiteX80" fmla="*/ 1153778 w 1488772"/>
                <a:gd name="connsiteY80" fmla="*/ 327660 h 900274"/>
                <a:gd name="connsiteX81" fmla="*/ 1163303 w 1488772"/>
                <a:gd name="connsiteY81" fmla="*/ 338328 h 900274"/>
                <a:gd name="connsiteX82" fmla="*/ 1287128 w 1488772"/>
                <a:gd name="connsiteY82" fmla="*/ 365855 h 900274"/>
                <a:gd name="connsiteX83" fmla="*/ 1310369 w 1488772"/>
                <a:gd name="connsiteY83" fmla="*/ 392525 h 900274"/>
                <a:gd name="connsiteX84" fmla="*/ 1291319 w 1488772"/>
                <a:gd name="connsiteY84" fmla="*/ 416624 h 900274"/>
                <a:gd name="connsiteX85" fmla="*/ 1211690 w 1488772"/>
                <a:gd name="connsiteY85" fmla="*/ 453581 h 900274"/>
                <a:gd name="connsiteX86" fmla="*/ 1171304 w 1488772"/>
                <a:gd name="connsiteY86" fmla="*/ 470821 h 900274"/>
                <a:gd name="connsiteX87" fmla="*/ 1163589 w 1488772"/>
                <a:gd name="connsiteY87" fmla="*/ 482918 h 900274"/>
                <a:gd name="connsiteX88" fmla="*/ 1168256 w 1488772"/>
                <a:gd name="connsiteY88" fmla="*/ 591312 h 900274"/>
                <a:gd name="connsiteX89" fmla="*/ 1168256 w 1488772"/>
                <a:gd name="connsiteY89" fmla="*/ 606647 h 900274"/>
                <a:gd name="connsiteX90" fmla="*/ 1145082 w 1488772"/>
                <a:gd name="connsiteY90" fmla="*/ 630894 h 900274"/>
                <a:gd name="connsiteX91" fmla="*/ 1130727 w 1488772"/>
                <a:gd name="connsiteY91" fmla="*/ 626459 h 900274"/>
                <a:gd name="connsiteX92" fmla="*/ 1110249 w 1488772"/>
                <a:gd name="connsiteY92" fmla="*/ 606647 h 900274"/>
                <a:gd name="connsiteX93" fmla="*/ 1052527 w 1488772"/>
                <a:gd name="connsiteY93" fmla="*/ 531019 h 900274"/>
                <a:gd name="connsiteX94" fmla="*/ 1027857 w 1488772"/>
                <a:gd name="connsiteY94" fmla="*/ 525304 h 900274"/>
                <a:gd name="connsiteX95" fmla="*/ 942132 w 1488772"/>
                <a:gd name="connsiteY95" fmla="*/ 565690 h 900274"/>
                <a:gd name="connsiteX96" fmla="*/ 917939 w 1488772"/>
                <a:gd name="connsiteY96" fmla="*/ 573310 h 900274"/>
                <a:gd name="connsiteX97" fmla="*/ 891650 w 1488772"/>
                <a:gd name="connsiteY97" fmla="*/ 537496 h 900274"/>
                <a:gd name="connsiteX98" fmla="*/ 925845 w 1488772"/>
                <a:gd name="connsiteY98" fmla="*/ 475298 h 900274"/>
                <a:gd name="connsiteX99" fmla="*/ 953372 w 1488772"/>
                <a:gd name="connsiteY99" fmla="*/ 429863 h 900274"/>
                <a:gd name="connsiteX100" fmla="*/ 951848 w 1488772"/>
                <a:gd name="connsiteY100" fmla="*/ 413290 h 900274"/>
                <a:gd name="connsiteX101" fmla="*/ 902889 w 1488772"/>
                <a:gd name="connsiteY101" fmla="*/ 606171 h 900274"/>
                <a:gd name="connsiteX102" fmla="*/ 942037 w 1488772"/>
                <a:gd name="connsiteY102" fmla="*/ 601599 h 900274"/>
                <a:gd name="connsiteX103" fmla="*/ 1025667 w 1488772"/>
                <a:gd name="connsiteY103" fmla="*/ 563499 h 900274"/>
                <a:gd name="connsiteX104" fmla="*/ 1037859 w 1488772"/>
                <a:gd name="connsiteY104" fmla="*/ 566547 h 900274"/>
                <a:gd name="connsiteX105" fmla="*/ 1095009 w 1488772"/>
                <a:gd name="connsiteY105" fmla="*/ 639032 h 900274"/>
                <a:gd name="connsiteX106" fmla="*/ 1155969 w 1488772"/>
                <a:gd name="connsiteY106" fmla="*/ 662940 h 900274"/>
                <a:gd name="connsiteX107" fmla="*/ 1202451 w 1488772"/>
                <a:gd name="connsiteY107" fmla="*/ 612648 h 900274"/>
                <a:gd name="connsiteX108" fmla="*/ 1201403 w 1488772"/>
                <a:gd name="connsiteY108" fmla="*/ 527780 h 900274"/>
                <a:gd name="connsiteX109" fmla="*/ 1201403 w 1488772"/>
                <a:gd name="connsiteY109" fmla="*/ 496634 h 900274"/>
                <a:gd name="connsiteX110" fmla="*/ 1227882 w 1488772"/>
                <a:gd name="connsiteY110" fmla="*/ 483394 h 900274"/>
                <a:gd name="connsiteX111" fmla="*/ 1310178 w 1488772"/>
                <a:gd name="connsiteY111" fmla="*/ 445294 h 900274"/>
                <a:gd name="connsiteX112" fmla="*/ 1343516 w 1488772"/>
                <a:gd name="connsiteY112" fmla="*/ 403193 h 900274"/>
                <a:gd name="connsiteX113" fmla="*/ 1301644 w 1488772"/>
                <a:gd name="connsiteY113" fmla="*/ 334062 h 900274"/>
                <a:gd name="connsiteX114" fmla="*/ 1298463 w 1488772"/>
                <a:gd name="connsiteY114" fmla="*/ 333375 h 900274"/>
                <a:gd name="connsiteX115" fmla="*/ 1197974 w 1488772"/>
                <a:gd name="connsiteY115" fmla="*/ 310229 h 900274"/>
                <a:gd name="connsiteX116" fmla="*/ 1185687 w 1488772"/>
                <a:gd name="connsiteY116" fmla="*/ 295847 h 900274"/>
                <a:gd name="connsiteX117" fmla="*/ 1177400 w 1488772"/>
                <a:gd name="connsiteY117" fmla="*/ 191834 h 900274"/>
                <a:gd name="connsiteX118" fmla="*/ 1138633 w 1488772"/>
                <a:gd name="connsiteY118" fmla="*/ 138970 h 900274"/>
                <a:gd name="connsiteX119" fmla="*/ 1074244 w 1488772"/>
                <a:gd name="connsiteY119" fmla="*/ 156115 h 900274"/>
                <a:gd name="connsiteX120" fmla="*/ 1048431 w 1488772"/>
                <a:gd name="connsiteY120" fmla="*/ 191643 h 900274"/>
                <a:gd name="connsiteX121" fmla="*/ 1009760 w 1488772"/>
                <a:gd name="connsiteY121" fmla="*/ 255365 h 900274"/>
                <a:gd name="connsiteX122" fmla="*/ 997454 w 1488772"/>
                <a:gd name="connsiteY122" fmla="*/ 260835 h 900274"/>
                <a:gd name="connsiteX123" fmla="*/ 996901 w 1488772"/>
                <a:gd name="connsiteY123" fmla="*/ 260604 h 900274"/>
                <a:gd name="connsiteX124" fmla="*/ 907938 w 1488772"/>
                <a:gd name="connsiteY124" fmla="*/ 237744 h 900274"/>
                <a:gd name="connsiteX125" fmla="*/ 846597 w 1488772"/>
                <a:gd name="connsiteY125" fmla="*/ 255365 h 900274"/>
                <a:gd name="connsiteX126" fmla="*/ 838786 w 1488772"/>
                <a:gd name="connsiteY126" fmla="*/ 319564 h 900274"/>
                <a:gd name="connsiteX127" fmla="*/ 872028 w 1488772"/>
                <a:gd name="connsiteY127" fmla="*/ 368522 h 900274"/>
                <a:gd name="connsiteX128" fmla="*/ 911176 w 1488772"/>
                <a:gd name="connsiteY128" fmla="*/ 417005 h 900274"/>
                <a:gd name="connsiteX129" fmla="*/ 912112 w 1488772"/>
                <a:gd name="connsiteY129" fmla="*/ 432332 h 900274"/>
                <a:gd name="connsiteX130" fmla="*/ 911843 w 1488772"/>
                <a:gd name="connsiteY130" fmla="*/ 432625 h 900274"/>
                <a:gd name="connsiteX131" fmla="*/ 883935 w 1488772"/>
                <a:gd name="connsiteY131" fmla="*/ 480250 h 900274"/>
                <a:gd name="connsiteX132" fmla="*/ 857265 w 1488772"/>
                <a:gd name="connsiteY132" fmla="*/ 530638 h 900274"/>
                <a:gd name="connsiteX133" fmla="*/ 857265 w 1488772"/>
                <a:gd name="connsiteY133" fmla="*/ 521113 h 900274"/>
                <a:gd name="connsiteX134" fmla="*/ 803829 w 1488772"/>
                <a:gd name="connsiteY134" fmla="*/ 272225 h 900274"/>
                <a:gd name="connsiteX135" fmla="*/ 800781 w 1488772"/>
                <a:gd name="connsiteY135" fmla="*/ 259556 h 900274"/>
                <a:gd name="connsiteX136" fmla="*/ 800781 w 1488772"/>
                <a:gd name="connsiteY136" fmla="*/ 161258 h 900274"/>
                <a:gd name="connsiteX137" fmla="*/ 843510 w 1488772"/>
                <a:gd name="connsiteY137" fmla="*/ 112910 h 900274"/>
                <a:gd name="connsiteX138" fmla="*/ 848406 w 1488772"/>
                <a:gd name="connsiteY138" fmla="*/ 112871 h 900274"/>
                <a:gd name="connsiteX139" fmla="*/ 927273 w 1488772"/>
                <a:gd name="connsiteY139" fmla="*/ 112871 h 900274"/>
                <a:gd name="connsiteX140" fmla="*/ 1324561 w 1488772"/>
                <a:gd name="connsiteY140" fmla="*/ 112871 h 900274"/>
                <a:gd name="connsiteX141" fmla="*/ 1364280 w 1488772"/>
                <a:gd name="connsiteY141" fmla="*/ 128016 h 900274"/>
                <a:gd name="connsiteX142" fmla="*/ 1375710 w 1488772"/>
                <a:gd name="connsiteY142" fmla="*/ 154591 h 900274"/>
                <a:gd name="connsiteX143" fmla="*/ 1375710 w 1488772"/>
                <a:gd name="connsiteY143" fmla="*/ 175069 h 900274"/>
                <a:gd name="connsiteX144" fmla="*/ 1375710 w 1488772"/>
                <a:gd name="connsiteY144" fmla="*/ 637985 h 900274"/>
                <a:gd name="connsiteX145" fmla="*/ 1342754 w 1488772"/>
                <a:gd name="connsiteY145" fmla="*/ 686181 h 900274"/>
                <a:gd name="connsiteX146" fmla="*/ 1327609 w 1488772"/>
                <a:gd name="connsiteY146" fmla="*/ 687705 h 900274"/>
                <a:gd name="connsiteX147" fmla="*/ 849359 w 1488772"/>
                <a:gd name="connsiteY147" fmla="*/ 687705 h 900274"/>
                <a:gd name="connsiteX148" fmla="*/ 838119 w 1488772"/>
                <a:gd name="connsiteY148" fmla="*/ 687705 h 900274"/>
                <a:gd name="connsiteX149" fmla="*/ 825451 w 1488772"/>
                <a:gd name="connsiteY149" fmla="*/ 666083 h 900274"/>
                <a:gd name="connsiteX150" fmla="*/ 853455 w 1488772"/>
                <a:gd name="connsiteY150" fmla="*/ 556165 h 900274"/>
                <a:gd name="connsiteX151" fmla="*/ 902889 w 1488772"/>
                <a:gd name="connsiteY151" fmla="*/ 606171 h 900274"/>
                <a:gd name="connsiteX152" fmla="*/ 1455339 w 1488772"/>
                <a:gd name="connsiteY152" fmla="*/ 701421 h 900274"/>
                <a:gd name="connsiteX153" fmla="*/ 1390569 w 1488772"/>
                <a:gd name="connsiteY153" fmla="*/ 766191 h 900274"/>
                <a:gd name="connsiteX154" fmla="*/ 787065 w 1488772"/>
                <a:gd name="connsiteY154" fmla="*/ 766191 h 900274"/>
                <a:gd name="connsiteX155" fmla="*/ 766396 w 1488772"/>
                <a:gd name="connsiteY155" fmla="*/ 762762 h 900274"/>
                <a:gd name="connsiteX156" fmla="*/ 775921 w 1488772"/>
                <a:gd name="connsiteY156" fmla="*/ 749618 h 900274"/>
                <a:gd name="connsiteX157" fmla="*/ 785446 w 1488772"/>
                <a:gd name="connsiteY157" fmla="*/ 738188 h 900274"/>
                <a:gd name="connsiteX158" fmla="*/ 800591 w 1488772"/>
                <a:gd name="connsiteY158" fmla="*/ 715137 h 900274"/>
                <a:gd name="connsiteX159" fmla="*/ 810878 w 1488772"/>
                <a:gd name="connsiteY159" fmla="*/ 712470 h 900274"/>
                <a:gd name="connsiteX160" fmla="*/ 851359 w 1488772"/>
                <a:gd name="connsiteY160" fmla="*/ 721328 h 900274"/>
                <a:gd name="connsiteX161" fmla="*/ 1267602 w 1488772"/>
                <a:gd name="connsiteY161" fmla="*/ 721328 h 900274"/>
                <a:gd name="connsiteX162" fmla="*/ 1297701 w 1488772"/>
                <a:gd name="connsiteY162" fmla="*/ 721328 h 900274"/>
                <a:gd name="connsiteX163" fmla="*/ 1331705 w 1488772"/>
                <a:gd name="connsiteY163" fmla="*/ 721328 h 900274"/>
                <a:gd name="connsiteX164" fmla="*/ 1410677 w 1488772"/>
                <a:gd name="connsiteY164" fmla="*/ 641238 h 900274"/>
                <a:gd name="connsiteX165" fmla="*/ 1410667 w 1488772"/>
                <a:gd name="connsiteY165" fmla="*/ 640366 h 900274"/>
                <a:gd name="connsiteX166" fmla="*/ 1410667 w 1488772"/>
                <a:gd name="connsiteY166" fmla="*/ 160115 h 900274"/>
                <a:gd name="connsiteX167" fmla="*/ 1333486 w 1488772"/>
                <a:gd name="connsiteY167" fmla="*/ 78671 h 900274"/>
                <a:gd name="connsiteX168" fmla="*/ 1329038 w 1488772"/>
                <a:gd name="connsiteY168" fmla="*/ 78677 h 900274"/>
                <a:gd name="connsiteX169" fmla="*/ 848502 w 1488772"/>
                <a:gd name="connsiteY169" fmla="*/ 78677 h 900274"/>
                <a:gd name="connsiteX170" fmla="*/ 767334 w 1488772"/>
                <a:gd name="connsiteY170" fmla="*/ 155370 h 900274"/>
                <a:gd name="connsiteX171" fmla="*/ 767349 w 1488772"/>
                <a:gd name="connsiteY171" fmla="*/ 160306 h 900274"/>
                <a:gd name="connsiteX172" fmla="*/ 767349 w 1488772"/>
                <a:gd name="connsiteY172" fmla="*/ 211169 h 900274"/>
                <a:gd name="connsiteX173" fmla="*/ 733440 w 1488772"/>
                <a:gd name="connsiteY173" fmla="*/ 171450 h 900274"/>
                <a:gd name="connsiteX174" fmla="*/ 722581 w 1488772"/>
                <a:gd name="connsiteY174" fmla="*/ 157163 h 900274"/>
                <a:gd name="connsiteX175" fmla="*/ 722581 w 1488772"/>
                <a:gd name="connsiteY175" fmla="*/ 98108 h 900274"/>
                <a:gd name="connsiteX176" fmla="*/ 787351 w 1488772"/>
                <a:gd name="connsiteY176" fmla="*/ 33338 h 900274"/>
                <a:gd name="connsiteX177" fmla="*/ 1390665 w 1488772"/>
                <a:gd name="connsiteY177" fmla="*/ 33338 h 900274"/>
                <a:gd name="connsiteX178" fmla="*/ 1455435 w 1488772"/>
                <a:gd name="connsiteY178" fmla="*/ 98108 h 9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488772" h="900274">
                  <a:moveTo>
                    <a:pt x="671146" y="546164"/>
                  </a:moveTo>
                  <a:lnTo>
                    <a:pt x="673337" y="546164"/>
                  </a:lnTo>
                  <a:lnTo>
                    <a:pt x="671908" y="544354"/>
                  </a:lnTo>
                  <a:close/>
                  <a:moveTo>
                    <a:pt x="1390665" y="0"/>
                  </a:moveTo>
                  <a:lnTo>
                    <a:pt x="787065" y="0"/>
                  </a:lnTo>
                  <a:cubicBezTo>
                    <a:pt x="732903" y="53"/>
                    <a:pt x="689010" y="43946"/>
                    <a:pt x="688958" y="98108"/>
                  </a:cubicBezTo>
                  <a:lnTo>
                    <a:pt x="688958" y="130302"/>
                  </a:lnTo>
                  <a:cubicBezTo>
                    <a:pt x="583040" y="47625"/>
                    <a:pt x="463596" y="19717"/>
                    <a:pt x="333390" y="50483"/>
                  </a:cubicBezTo>
                  <a:cubicBezTo>
                    <a:pt x="191277" y="83915"/>
                    <a:pt x="89073" y="168593"/>
                    <a:pt x="32971" y="304133"/>
                  </a:cubicBezTo>
                  <a:cubicBezTo>
                    <a:pt x="15" y="383286"/>
                    <a:pt x="-4176" y="466725"/>
                    <a:pt x="2967" y="551593"/>
                  </a:cubicBezTo>
                  <a:cubicBezTo>
                    <a:pt x="13254" y="672465"/>
                    <a:pt x="72024" y="764381"/>
                    <a:pt x="174417" y="827818"/>
                  </a:cubicBezTo>
                  <a:cubicBezTo>
                    <a:pt x="264136" y="883395"/>
                    <a:pt x="369579" y="908083"/>
                    <a:pt x="474645" y="898112"/>
                  </a:cubicBezTo>
                  <a:cubicBezTo>
                    <a:pt x="575420" y="890207"/>
                    <a:pt x="665145" y="856583"/>
                    <a:pt x="740679" y="787622"/>
                  </a:cubicBezTo>
                  <a:cubicBezTo>
                    <a:pt x="754921" y="795237"/>
                    <a:pt x="770820" y="799228"/>
                    <a:pt x="786970" y="799243"/>
                  </a:cubicBezTo>
                  <a:lnTo>
                    <a:pt x="1390665" y="799243"/>
                  </a:lnTo>
                  <a:cubicBezTo>
                    <a:pt x="1444824" y="799190"/>
                    <a:pt x="1488715" y="755296"/>
                    <a:pt x="1488772" y="701135"/>
                  </a:cubicBezTo>
                  <a:lnTo>
                    <a:pt x="1488772" y="98108"/>
                  </a:lnTo>
                  <a:cubicBezTo>
                    <a:pt x="1488715" y="43946"/>
                    <a:pt x="1444824" y="53"/>
                    <a:pt x="1390665" y="0"/>
                  </a:cubicBezTo>
                  <a:close/>
                  <a:moveTo>
                    <a:pt x="438165" y="89726"/>
                  </a:moveTo>
                  <a:cubicBezTo>
                    <a:pt x="446443" y="87425"/>
                    <a:pt x="455005" y="86303"/>
                    <a:pt x="463596" y="86392"/>
                  </a:cubicBezTo>
                  <a:cubicBezTo>
                    <a:pt x="508102" y="89955"/>
                    <a:pt x="551567" y="101709"/>
                    <a:pt x="591803" y="121063"/>
                  </a:cubicBezTo>
                  <a:cubicBezTo>
                    <a:pt x="594808" y="122701"/>
                    <a:pt x="597675" y="124580"/>
                    <a:pt x="600375" y="126683"/>
                  </a:cubicBezTo>
                  <a:cubicBezTo>
                    <a:pt x="616473" y="138589"/>
                    <a:pt x="616758" y="152876"/>
                    <a:pt x="600375" y="164783"/>
                  </a:cubicBezTo>
                  <a:cubicBezTo>
                    <a:pt x="581897" y="177451"/>
                    <a:pt x="560370" y="177737"/>
                    <a:pt x="539225" y="176022"/>
                  </a:cubicBezTo>
                  <a:cubicBezTo>
                    <a:pt x="508628" y="173223"/>
                    <a:pt x="478882" y="164420"/>
                    <a:pt x="451690" y="150114"/>
                  </a:cubicBezTo>
                  <a:cubicBezTo>
                    <a:pt x="439589" y="144464"/>
                    <a:pt x="429778" y="134854"/>
                    <a:pt x="423877" y="122873"/>
                  </a:cubicBezTo>
                  <a:cubicBezTo>
                    <a:pt x="417273" y="112924"/>
                    <a:pt x="419986" y="99505"/>
                    <a:pt x="429935" y="92901"/>
                  </a:cubicBezTo>
                  <a:cubicBezTo>
                    <a:pt x="432259" y="91358"/>
                    <a:pt x="434859" y="90280"/>
                    <a:pt x="437593" y="89726"/>
                  </a:cubicBezTo>
                  <a:close/>
                  <a:moveTo>
                    <a:pt x="148224" y="692563"/>
                  </a:moveTo>
                  <a:cubicBezTo>
                    <a:pt x="146890" y="716090"/>
                    <a:pt x="146795" y="739616"/>
                    <a:pt x="146414" y="763810"/>
                  </a:cubicBezTo>
                  <a:cubicBezTo>
                    <a:pt x="141461" y="763238"/>
                    <a:pt x="138984" y="759333"/>
                    <a:pt x="135936" y="756571"/>
                  </a:cubicBezTo>
                  <a:cubicBezTo>
                    <a:pt x="85144" y="711027"/>
                    <a:pt x="51690" y="649300"/>
                    <a:pt x="41258" y="581882"/>
                  </a:cubicBezTo>
                  <a:cubicBezTo>
                    <a:pt x="27066" y="494157"/>
                    <a:pt x="29923" y="406432"/>
                    <a:pt x="61927" y="322898"/>
                  </a:cubicBezTo>
                  <a:cubicBezTo>
                    <a:pt x="110124" y="197453"/>
                    <a:pt x="203754" y="120872"/>
                    <a:pt x="331961" y="84773"/>
                  </a:cubicBezTo>
                  <a:cubicBezTo>
                    <a:pt x="353737" y="78776"/>
                    <a:pt x="376086" y="75104"/>
                    <a:pt x="398636" y="73819"/>
                  </a:cubicBezTo>
                  <a:cubicBezTo>
                    <a:pt x="383420" y="92940"/>
                    <a:pt x="381600" y="119474"/>
                    <a:pt x="394064" y="140494"/>
                  </a:cubicBezTo>
                  <a:cubicBezTo>
                    <a:pt x="395683" y="143637"/>
                    <a:pt x="394064" y="145352"/>
                    <a:pt x="392064" y="147447"/>
                  </a:cubicBezTo>
                  <a:cubicBezTo>
                    <a:pt x="308053" y="224409"/>
                    <a:pt x="252618" y="320516"/>
                    <a:pt x="209088" y="423672"/>
                  </a:cubicBezTo>
                  <a:cubicBezTo>
                    <a:pt x="173517" y="509145"/>
                    <a:pt x="152928" y="600104"/>
                    <a:pt x="148224" y="692563"/>
                  </a:cubicBezTo>
                  <a:close/>
                  <a:moveTo>
                    <a:pt x="416257" y="850963"/>
                  </a:moveTo>
                  <a:cubicBezTo>
                    <a:pt x="412823" y="856858"/>
                    <a:pt x="406144" y="860065"/>
                    <a:pt x="399398" y="859060"/>
                  </a:cubicBezTo>
                  <a:cubicBezTo>
                    <a:pt x="323518" y="853677"/>
                    <a:pt x="250408" y="828344"/>
                    <a:pt x="187467" y="785622"/>
                  </a:cubicBezTo>
                  <a:cubicBezTo>
                    <a:pt x="182724" y="782549"/>
                    <a:pt x="179996" y="777167"/>
                    <a:pt x="180323" y="771525"/>
                  </a:cubicBezTo>
                  <a:cubicBezTo>
                    <a:pt x="175184" y="603280"/>
                    <a:pt x="221723" y="437502"/>
                    <a:pt x="313673" y="296513"/>
                  </a:cubicBezTo>
                  <a:cubicBezTo>
                    <a:pt x="337386" y="257768"/>
                    <a:pt x="365235" y="221712"/>
                    <a:pt x="396731" y="188976"/>
                  </a:cubicBezTo>
                  <a:cubicBezTo>
                    <a:pt x="401985" y="182357"/>
                    <a:pt x="408450" y="176797"/>
                    <a:pt x="415781" y="172593"/>
                  </a:cubicBezTo>
                  <a:cubicBezTo>
                    <a:pt x="423591" y="169545"/>
                    <a:pt x="429687" y="178784"/>
                    <a:pt x="436736" y="182118"/>
                  </a:cubicBezTo>
                  <a:cubicBezTo>
                    <a:pt x="474474" y="201622"/>
                    <a:pt x="516468" y="211442"/>
                    <a:pt x="558942" y="210693"/>
                  </a:cubicBezTo>
                  <a:cubicBezTo>
                    <a:pt x="565800" y="210693"/>
                    <a:pt x="565895" y="214503"/>
                    <a:pt x="567038" y="218504"/>
                  </a:cubicBezTo>
                  <a:cubicBezTo>
                    <a:pt x="578930" y="259205"/>
                    <a:pt x="584676" y="301454"/>
                    <a:pt x="584088" y="343853"/>
                  </a:cubicBezTo>
                  <a:cubicBezTo>
                    <a:pt x="578944" y="529400"/>
                    <a:pt x="526176" y="699611"/>
                    <a:pt x="416257" y="850963"/>
                  </a:cubicBezTo>
                  <a:close/>
                  <a:moveTo>
                    <a:pt x="737821" y="742950"/>
                  </a:moveTo>
                  <a:cubicBezTo>
                    <a:pt x="730455" y="751374"/>
                    <a:pt x="722633" y="759386"/>
                    <a:pt x="714390" y="766953"/>
                  </a:cubicBezTo>
                  <a:cubicBezTo>
                    <a:pt x="683611" y="794247"/>
                    <a:pt x="648531" y="816261"/>
                    <a:pt x="610567" y="832104"/>
                  </a:cubicBezTo>
                  <a:cubicBezTo>
                    <a:pt x="559244" y="853651"/>
                    <a:pt x="504296" y="865256"/>
                    <a:pt x="448642" y="866299"/>
                  </a:cubicBezTo>
                  <a:cubicBezTo>
                    <a:pt x="448642" y="862489"/>
                    <a:pt x="451214" y="860488"/>
                    <a:pt x="452833" y="858203"/>
                  </a:cubicBezTo>
                  <a:cubicBezTo>
                    <a:pt x="529568" y="748726"/>
                    <a:pt x="581124" y="623625"/>
                    <a:pt x="603804" y="491871"/>
                  </a:cubicBezTo>
                  <a:cubicBezTo>
                    <a:pt x="613718" y="437802"/>
                    <a:pt x="618470" y="382914"/>
                    <a:pt x="617997" y="327946"/>
                  </a:cubicBezTo>
                  <a:cubicBezTo>
                    <a:pt x="617364" y="289049"/>
                    <a:pt x="611664" y="250402"/>
                    <a:pt x="601042" y="212979"/>
                  </a:cubicBezTo>
                  <a:cubicBezTo>
                    <a:pt x="599232" y="206216"/>
                    <a:pt x="599518" y="203454"/>
                    <a:pt x="606471" y="199930"/>
                  </a:cubicBezTo>
                  <a:cubicBezTo>
                    <a:pt x="630610" y="190456"/>
                    <a:pt x="646662" y="167372"/>
                    <a:pt x="647143" y="141446"/>
                  </a:cubicBezTo>
                  <a:cubicBezTo>
                    <a:pt x="662004" y="151386"/>
                    <a:pt x="675992" y="162570"/>
                    <a:pt x="688958" y="174879"/>
                  </a:cubicBezTo>
                  <a:lnTo>
                    <a:pt x="699340" y="184976"/>
                  </a:lnTo>
                  <a:cubicBezTo>
                    <a:pt x="707436" y="193167"/>
                    <a:pt x="715056" y="201549"/>
                    <a:pt x="722295" y="210122"/>
                  </a:cubicBezTo>
                  <a:cubicBezTo>
                    <a:pt x="773527" y="271338"/>
                    <a:pt x="806794" y="345553"/>
                    <a:pt x="818403" y="424529"/>
                  </a:cubicBezTo>
                  <a:cubicBezTo>
                    <a:pt x="830288" y="494499"/>
                    <a:pt x="824526" y="566328"/>
                    <a:pt x="801639" y="633508"/>
                  </a:cubicBezTo>
                  <a:cubicBezTo>
                    <a:pt x="787902" y="673891"/>
                    <a:pt x="766201" y="711106"/>
                    <a:pt x="737821" y="742950"/>
                  </a:cubicBezTo>
                  <a:close/>
                  <a:moveTo>
                    <a:pt x="951848" y="413290"/>
                  </a:moveTo>
                  <a:cubicBezTo>
                    <a:pt x="927369" y="383476"/>
                    <a:pt x="902508" y="353949"/>
                    <a:pt x="879934" y="322802"/>
                  </a:cubicBezTo>
                  <a:cubicBezTo>
                    <a:pt x="875491" y="317339"/>
                    <a:pt x="871836" y="311279"/>
                    <a:pt x="869076" y="304800"/>
                  </a:cubicBezTo>
                  <a:cubicBezTo>
                    <a:pt x="864877" y="295895"/>
                    <a:pt x="866174" y="285369"/>
                    <a:pt x="872409" y="277749"/>
                  </a:cubicBezTo>
                  <a:cubicBezTo>
                    <a:pt x="878913" y="270323"/>
                    <a:pt x="889230" y="267510"/>
                    <a:pt x="898603" y="270605"/>
                  </a:cubicBezTo>
                  <a:cubicBezTo>
                    <a:pt x="935465" y="280130"/>
                    <a:pt x="972517" y="289655"/>
                    <a:pt x="1009188" y="299847"/>
                  </a:cubicBezTo>
                  <a:cubicBezTo>
                    <a:pt x="1015713" y="303140"/>
                    <a:pt x="1023676" y="300517"/>
                    <a:pt x="1026972" y="293987"/>
                  </a:cubicBezTo>
                  <a:cubicBezTo>
                    <a:pt x="1027200" y="293540"/>
                    <a:pt x="1027400" y="293079"/>
                    <a:pt x="1027572" y="292608"/>
                  </a:cubicBezTo>
                  <a:cubicBezTo>
                    <a:pt x="1047288" y="258413"/>
                    <a:pt x="1067005" y="224123"/>
                    <a:pt x="1089484" y="191548"/>
                  </a:cubicBezTo>
                  <a:cubicBezTo>
                    <a:pt x="1093589" y="184823"/>
                    <a:pt x="1099076" y="179045"/>
                    <a:pt x="1105581" y="174593"/>
                  </a:cubicBezTo>
                  <a:cubicBezTo>
                    <a:pt x="1115716" y="166889"/>
                    <a:pt x="1130175" y="168861"/>
                    <a:pt x="1137881" y="178996"/>
                  </a:cubicBezTo>
                  <a:cubicBezTo>
                    <a:pt x="1140129" y="181953"/>
                    <a:pt x="1141624" y="185410"/>
                    <a:pt x="1142253" y="189071"/>
                  </a:cubicBezTo>
                  <a:cubicBezTo>
                    <a:pt x="1145605" y="205804"/>
                    <a:pt x="1147587" y="222784"/>
                    <a:pt x="1148158" y="239840"/>
                  </a:cubicBezTo>
                  <a:cubicBezTo>
                    <a:pt x="1150444" y="269081"/>
                    <a:pt x="1152444" y="298323"/>
                    <a:pt x="1153778" y="327660"/>
                  </a:cubicBezTo>
                  <a:cubicBezTo>
                    <a:pt x="1153778" y="335280"/>
                    <a:pt x="1157016" y="337185"/>
                    <a:pt x="1163303" y="338328"/>
                  </a:cubicBezTo>
                  <a:cubicBezTo>
                    <a:pt x="1204927" y="345853"/>
                    <a:pt x="1245980" y="355664"/>
                    <a:pt x="1287128" y="365855"/>
                  </a:cubicBezTo>
                  <a:cubicBezTo>
                    <a:pt x="1302558" y="369665"/>
                    <a:pt x="1310464" y="378238"/>
                    <a:pt x="1310369" y="392525"/>
                  </a:cubicBezTo>
                  <a:cubicBezTo>
                    <a:pt x="1308559" y="403288"/>
                    <a:pt x="1301368" y="412377"/>
                    <a:pt x="1291319" y="416624"/>
                  </a:cubicBezTo>
                  <a:cubicBezTo>
                    <a:pt x="1265792" y="431101"/>
                    <a:pt x="1238455" y="441674"/>
                    <a:pt x="1211690" y="453581"/>
                  </a:cubicBezTo>
                  <a:cubicBezTo>
                    <a:pt x="1198260" y="459486"/>
                    <a:pt x="1184925" y="465392"/>
                    <a:pt x="1171304" y="470821"/>
                  </a:cubicBezTo>
                  <a:cubicBezTo>
                    <a:pt x="1165913" y="472142"/>
                    <a:pt x="1162512" y="477471"/>
                    <a:pt x="1163589" y="482918"/>
                  </a:cubicBezTo>
                  <a:cubicBezTo>
                    <a:pt x="1165589" y="519017"/>
                    <a:pt x="1168446" y="555117"/>
                    <a:pt x="1168256" y="591312"/>
                  </a:cubicBezTo>
                  <a:cubicBezTo>
                    <a:pt x="1168256" y="596456"/>
                    <a:pt x="1168256" y="601599"/>
                    <a:pt x="1168256" y="606647"/>
                  </a:cubicBezTo>
                  <a:cubicBezTo>
                    <a:pt x="1168551" y="619742"/>
                    <a:pt x="1158178" y="630598"/>
                    <a:pt x="1145082" y="630894"/>
                  </a:cubicBezTo>
                  <a:cubicBezTo>
                    <a:pt x="1139938" y="631009"/>
                    <a:pt x="1134909" y="629454"/>
                    <a:pt x="1130727" y="626459"/>
                  </a:cubicBezTo>
                  <a:cubicBezTo>
                    <a:pt x="1122641" y="621301"/>
                    <a:pt x="1115668" y="614563"/>
                    <a:pt x="1110249" y="606647"/>
                  </a:cubicBezTo>
                  <a:cubicBezTo>
                    <a:pt x="1091199" y="581597"/>
                    <a:pt x="1072149" y="556260"/>
                    <a:pt x="1052527" y="531019"/>
                  </a:cubicBezTo>
                  <a:cubicBezTo>
                    <a:pt x="1043002" y="518065"/>
                    <a:pt x="1043002" y="518160"/>
                    <a:pt x="1027857" y="525304"/>
                  </a:cubicBezTo>
                  <a:cubicBezTo>
                    <a:pt x="999282" y="538956"/>
                    <a:pt x="970707" y="552419"/>
                    <a:pt x="942132" y="565690"/>
                  </a:cubicBezTo>
                  <a:cubicBezTo>
                    <a:pt x="934527" y="569506"/>
                    <a:pt x="926359" y="572079"/>
                    <a:pt x="917939" y="573310"/>
                  </a:cubicBezTo>
                  <a:cubicBezTo>
                    <a:pt x="895079" y="575691"/>
                    <a:pt x="881553" y="558070"/>
                    <a:pt x="891650" y="537496"/>
                  </a:cubicBezTo>
                  <a:cubicBezTo>
                    <a:pt x="901746" y="516922"/>
                    <a:pt x="914415" y="495300"/>
                    <a:pt x="925845" y="475298"/>
                  </a:cubicBezTo>
                  <a:cubicBezTo>
                    <a:pt x="934608" y="459962"/>
                    <a:pt x="943656" y="444627"/>
                    <a:pt x="953372" y="429863"/>
                  </a:cubicBezTo>
                  <a:cubicBezTo>
                    <a:pt x="957506" y="424858"/>
                    <a:pt x="956820" y="417457"/>
                    <a:pt x="951848" y="413290"/>
                  </a:cubicBezTo>
                  <a:close/>
                  <a:moveTo>
                    <a:pt x="902889" y="606171"/>
                  </a:moveTo>
                  <a:cubicBezTo>
                    <a:pt x="916110" y="608292"/>
                    <a:pt x="929660" y="606709"/>
                    <a:pt x="942037" y="601599"/>
                  </a:cubicBezTo>
                  <a:cubicBezTo>
                    <a:pt x="970612" y="591026"/>
                    <a:pt x="998139" y="577025"/>
                    <a:pt x="1025667" y="563499"/>
                  </a:cubicBezTo>
                  <a:cubicBezTo>
                    <a:pt x="1031477" y="560642"/>
                    <a:pt x="1034049" y="561499"/>
                    <a:pt x="1037859" y="566547"/>
                  </a:cubicBezTo>
                  <a:cubicBezTo>
                    <a:pt x="1055642" y="591684"/>
                    <a:pt x="1074711" y="615879"/>
                    <a:pt x="1095009" y="639032"/>
                  </a:cubicBezTo>
                  <a:cubicBezTo>
                    <a:pt x="1111392" y="656749"/>
                    <a:pt x="1131013" y="667607"/>
                    <a:pt x="1155969" y="662940"/>
                  </a:cubicBezTo>
                  <a:cubicBezTo>
                    <a:pt x="1181134" y="658767"/>
                    <a:pt x="1200269" y="638065"/>
                    <a:pt x="1202451" y="612648"/>
                  </a:cubicBezTo>
                  <a:cubicBezTo>
                    <a:pt x="1203813" y="584364"/>
                    <a:pt x="1203470" y="556022"/>
                    <a:pt x="1201403" y="527780"/>
                  </a:cubicBezTo>
                  <a:cubicBezTo>
                    <a:pt x="1201403" y="517303"/>
                    <a:pt x="1197212" y="505016"/>
                    <a:pt x="1201403" y="496634"/>
                  </a:cubicBezTo>
                  <a:cubicBezTo>
                    <a:pt x="1205594" y="488251"/>
                    <a:pt x="1218738" y="487585"/>
                    <a:pt x="1227882" y="483394"/>
                  </a:cubicBezTo>
                  <a:cubicBezTo>
                    <a:pt x="1255505" y="470916"/>
                    <a:pt x="1283794" y="460058"/>
                    <a:pt x="1310178" y="445294"/>
                  </a:cubicBezTo>
                  <a:cubicBezTo>
                    <a:pt x="1326704" y="436554"/>
                    <a:pt x="1338791" y="421279"/>
                    <a:pt x="1343516" y="403193"/>
                  </a:cubicBezTo>
                  <a:cubicBezTo>
                    <a:pt x="1351041" y="372541"/>
                    <a:pt x="1332295" y="341589"/>
                    <a:pt x="1301644" y="334062"/>
                  </a:cubicBezTo>
                  <a:cubicBezTo>
                    <a:pt x="1300596" y="333803"/>
                    <a:pt x="1299529" y="333573"/>
                    <a:pt x="1298463" y="333375"/>
                  </a:cubicBezTo>
                  <a:cubicBezTo>
                    <a:pt x="1265220" y="324898"/>
                    <a:pt x="1231788" y="317183"/>
                    <a:pt x="1197974" y="310229"/>
                  </a:cubicBezTo>
                  <a:cubicBezTo>
                    <a:pt x="1188449" y="308324"/>
                    <a:pt x="1186068" y="304705"/>
                    <a:pt x="1185687" y="295847"/>
                  </a:cubicBezTo>
                  <a:cubicBezTo>
                    <a:pt x="1184353" y="261080"/>
                    <a:pt x="1181496" y="226409"/>
                    <a:pt x="1177400" y="191834"/>
                  </a:cubicBezTo>
                  <a:cubicBezTo>
                    <a:pt x="1174447" y="166878"/>
                    <a:pt x="1163112" y="147542"/>
                    <a:pt x="1138633" y="138970"/>
                  </a:cubicBezTo>
                  <a:cubicBezTo>
                    <a:pt x="1114154" y="130397"/>
                    <a:pt x="1092342" y="138208"/>
                    <a:pt x="1074244" y="156115"/>
                  </a:cubicBezTo>
                  <a:cubicBezTo>
                    <a:pt x="1064271" y="166897"/>
                    <a:pt x="1055604" y="178823"/>
                    <a:pt x="1048431" y="191643"/>
                  </a:cubicBezTo>
                  <a:cubicBezTo>
                    <a:pt x="1035287" y="212693"/>
                    <a:pt x="1022142" y="233839"/>
                    <a:pt x="1009760" y="255365"/>
                  </a:cubicBezTo>
                  <a:cubicBezTo>
                    <a:pt x="1007874" y="260275"/>
                    <a:pt x="1002359" y="262724"/>
                    <a:pt x="997454" y="260835"/>
                  </a:cubicBezTo>
                  <a:cubicBezTo>
                    <a:pt x="997263" y="260764"/>
                    <a:pt x="997082" y="260687"/>
                    <a:pt x="996901" y="260604"/>
                  </a:cubicBezTo>
                  <a:cubicBezTo>
                    <a:pt x="967374" y="252698"/>
                    <a:pt x="937656" y="244983"/>
                    <a:pt x="907938" y="237744"/>
                  </a:cubicBezTo>
                  <a:cubicBezTo>
                    <a:pt x="885810" y="230591"/>
                    <a:pt x="861554" y="237558"/>
                    <a:pt x="846597" y="255365"/>
                  </a:cubicBezTo>
                  <a:cubicBezTo>
                    <a:pt x="831174" y="273183"/>
                    <a:pt x="828086" y="298568"/>
                    <a:pt x="838786" y="319564"/>
                  </a:cubicBezTo>
                  <a:cubicBezTo>
                    <a:pt x="847722" y="337240"/>
                    <a:pt x="858895" y="353695"/>
                    <a:pt x="872028" y="368522"/>
                  </a:cubicBezTo>
                  <a:cubicBezTo>
                    <a:pt x="884792" y="384905"/>
                    <a:pt x="897555" y="401384"/>
                    <a:pt x="911176" y="417005"/>
                  </a:cubicBezTo>
                  <a:cubicBezTo>
                    <a:pt x="915667" y="420978"/>
                    <a:pt x="916086" y="427841"/>
                    <a:pt x="912112" y="432332"/>
                  </a:cubicBezTo>
                  <a:cubicBezTo>
                    <a:pt x="912024" y="432431"/>
                    <a:pt x="911934" y="432529"/>
                    <a:pt x="911843" y="432625"/>
                  </a:cubicBezTo>
                  <a:cubicBezTo>
                    <a:pt x="902318" y="448247"/>
                    <a:pt x="892793" y="464249"/>
                    <a:pt x="883935" y="480250"/>
                  </a:cubicBezTo>
                  <a:cubicBezTo>
                    <a:pt x="874170" y="496569"/>
                    <a:pt x="865268" y="513387"/>
                    <a:pt x="857265" y="530638"/>
                  </a:cubicBezTo>
                  <a:cubicBezTo>
                    <a:pt x="857265" y="525399"/>
                    <a:pt x="857265" y="523113"/>
                    <a:pt x="857265" y="521113"/>
                  </a:cubicBezTo>
                  <a:cubicBezTo>
                    <a:pt x="861728" y="434889"/>
                    <a:pt x="843292" y="349018"/>
                    <a:pt x="803829" y="272225"/>
                  </a:cubicBezTo>
                  <a:cubicBezTo>
                    <a:pt x="801785" y="268317"/>
                    <a:pt x="800738" y="263965"/>
                    <a:pt x="800781" y="259556"/>
                  </a:cubicBezTo>
                  <a:cubicBezTo>
                    <a:pt x="800781" y="226790"/>
                    <a:pt x="800781" y="194024"/>
                    <a:pt x="800781" y="161258"/>
                  </a:cubicBezTo>
                  <a:cubicBezTo>
                    <a:pt x="799230" y="136108"/>
                    <a:pt x="818360" y="114462"/>
                    <a:pt x="843510" y="112910"/>
                  </a:cubicBezTo>
                  <a:cubicBezTo>
                    <a:pt x="845140" y="112809"/>
                    <a:pt x="846775" y="112797"/>
                    <a:pt x="848406" y="112871"/>
                  </a:cubicBezTo>
                  <a:cubicBezTo>
                    <a:pt x="874695" y="112871"/>
                    <a:pt x="900984" y="112871"/>
                    <a:pt x="927273" y="112871"/>
                  </a:cubicBezTo>
                  <a:cubicBezTo>
                    <a:pt x="1059671" y="112871"/>
                    <a:pt x="1192097" y="112871"/>
                    <a:pt x="1324561" y="112871"/>
                  </a:cubicBezTo>
                  <a:cubicBezTo>
                    <a:pt x="1339401" y="111693"/>
                    <a:pt x="1353993" y="117254"/>
                    <a:pt x="1364280" y="128016"/>
                  </a:cubicBezTo>
                  <a:cubicBezTo>
                    <a:pt x="1371195" y="135189"/>
                    <a:pt x="1375263" y="144637"/>
                    <a:pt x="1375710" y="154591"/>
                  </a:cubicBezTo>
                  <a:cubicBezTo>
                    <a:pt x="1375710" y="161449"/>
                    <a:pt x="1375710" y="168307"/>
                    <a:pt x="1375710" y="175069"/>
                  </a:cubicBezTo>
                  <a:lnTo>
                    <a:pt x="1375710" y="637985"/>
                  </a:lnTo>
                  <a:cubicBezTo>
                    <a:pt x="1375710" y="663035"/>
                    <a:pt x="1364090" y="679799"/>
                    <a:pt x="1342754" y="686181"/>
                  </a:cubicBezTo>
                  <a:cubicBezTo>
                    <a:pt x="1337810" y="687440"/>
                    <a:pt x="1332705" y="687954"/>
                    <a:pt x="1327609" y="687705"/>
                  </a:cubicBezTo>
                  <a:cubicBezTo>
                    <a:pt x="1168161" y="687705"/>
                    <a:pt x="1008741" y="687705"/>
                    <a:pt x="849359" y="687705"/>
                  </a:cubicBezTo>
                  <a:cubicBezTo>
                    <a:pt x="845617" y="687992"/>
                    <a:pt x="841861" y="687992"/>
                    <a:pt x="838119" y="687705"/>
                  </a:cubicBezTo>
                  <a:cubicBezTo>
                    <a:pt x="821260" y="685324"/>
                    <a:pt x="819069" y="681514"/>
                    <a:pt x="825451" y="666083"/>
                  </a:cubicBezTo>
                  <a:cubicBezTo>
                    <a:pt x="839444" y="630791"/>
                    <a:pt x="848855" y="593850"/>
                    <a:pt x="853455" y="556165"/>
                  </a:cubicBezTo>
                  <a:cubicBezTo>
                    <a:pt x="860027" y="584264"/>
                    <a:pt x="876315" y="600837"/>
                    <a:pt x="902889" y="606171"/>
                  </a:cubicBezTo>
                  <a:close/>
                  <a:moveTo>
                    <a:pt x="1455339" y="701421"/>
                  </a:moveTo>
                  <a:cubicBezTo>
                    <a:pt x="1455282" y="737170"/>
                    <a:pt x="1426317" y="766139"/>
                    <a:pt x="1390569" y="766191"/>
                  </a:cubicBezTo>
                  <a:lnTo>
                    <a:pt x="787065" y="766191"/>
                  </a:lnTo>
                  <a:cubicBezTo>
                    <a:pt x="780035" y="766184"/>
                    <a:pt x="773052" y="765026"/>
                    <a:pt x="766396" y="762762"/>
                  </a:cubicBezTo>
                  <a:cubicBezTo>
                    <a:pt x="768731" y="757829"/>
                    <a:pt x="771961" y="753372"/>
                    <a:pt x="775921" y="749618"/>
                  </a:cubicBezTo>
                  <a:cubicBezTo>
                    <a:pt x="778112" y="745998"/>
                    <a:pt x="783065" y="741998"/>
                    <a:pt x="785446" y="738188"/>
                  </a:cubicBezTo>
                  <a:cubicBezTo>
                    <a:pt x="790304" y="730377"/>
                    <a:pt x="795924" y="723043"/>
                    <a:pt x="800591" y="715137"/>
                  </a:cubicBezTo>
                  <a:cubicBezTo>
                    <a:pt x="803448" y="710184"/>
                    <a:pt x="805830" y="709803"/>
                    <a:pt x="810878" y="712470"/>
                  </a:cubicBezTo>
                  <a:cubicBezTo>
                    <a:pt x="823408" y="718792"/>
                    <a:pt x="837334" y="721839"/>
                    <a:pt x="851359" y="721328"/>
                  </a:cubicBezTo>
                  <a:lnTo>
                    <a:pt x="1267602" y="721328"/>
                  </a:lnTo>
                  <a:lnTo>
                    <a:pt x="1297701" y="721328"/>
                  </a:lnTo>
                  <a:lnTo>
                    <a:pt x="1331705" y="721328"/>
                  </a:lnTo>
                  <a:cubicBezTo>
                    <a:pt x="1375625" y="721020"/>
                    <a:pt x="1410991" y="685162"/>
                    <a:pt x="1410677" y="641238"/>
                  </a:cubicBezTo>
                  <a:cubicBezTo>
                    <a:pt x="1410677" y="640947"/>
                    <a:pt x="1410677" y="640656"/>
                    <a:pt x="1410667" y="640366"/>
                  </a:cubicBezTo>
                  <a:cubicBezTo>
                    <a:pt x="1410667" y="480219"/>
                    <a:pt x="1410667" y="320135"/>
                    <a:pt x="1410667" y="160115"/>
                  </a:cubicBezTo>
                  <a:cubicBezTo>
                    <a:pt x="1411839" y="116311"/>
                    <a:pt x="1377282" y="79847"/>
                    <a:pt x="1333486" y="78671"/>
                  </a:cubicBezTo>
                  <a:cubicBezTo>
                    <a:pt x="1332000" y="78632"/>
                    <a:pt x="1330514" y="78633"/>
                    <a:pt x="1329038" y="78677"/>
                  </a:cubicBezTo>
                  <a:lnTo>
                    <a:pt x="848502" y="78677"/>
                  </a:lnTo>
                  <a:cubicBezTo>
                    <a:pt x="804910" y="77441"/>
                    <a:pt x="768570" y="111778"/>
                    <a:pt x="767334" y="155370"/>
                  </a:cubicBezTo>
                  <a:cubicBezTo>
                    <a:pt x="767288" y="157015"/>
                    <a:pt x="767292" y="158661"/>
                    <a:pt x="767349" y="160306"/>
                  </a:cubicBezTo>
                  <a:cubicBezTo>
                    <a:pt x="767349" y="176689"/>
                    <a:pt x="767349" y="193072"/>
                    <a:pt x="767349" y="211169"/>
                  </a:cubicBezTo>
                  <a:cubicBezTo>
                    <a:pt x="755157" y="196787"/>
                    <a:pt x="744298" y="183737"/>
                    <a:pt x="733440" y="171450"/>
                  </a:cubicBezTo>
                  <a:cubicBezTo>
                    <a:pt x="732582" y="170498"/>
                    <a:pt x="728010" y="164211"/>
                    <a:pt x="722581" y="157163"/>
                  </a:cubicBezTo>
                  <a:lnTo>
                    <a:pt x="722581" y="98108"/>
                  </a:lnTo>
                  <a:cubicBezTo>
                    <a:pt x="722633" y="62358"/>
                    <a:pt x="751601" y="33390"/>
                    <a:pt x="787351" y="33338"/>
                  </a:cubicBezTo>
                  <a:lnTo>
                    <a:pt x="1390665" y="33338"/>
                  </a:lnTo>
                  <a:cubicBezTo>
                    <a:pt x="1426412" y="33390"/>
                    <a:pt x="1455378" y="62358"/>
                    <a:pt x="1455435" y="98108"/>
                  </a:cubicBezTo>
                  <a:close/>
                </a:path>
              </a:pathLst>
            </a:custGeom>
            <a:grpFill/>
            <a:ln w="9525" cap="flat">
              <a:noFill/>
              <a:prstDash val="solid"/>
              <a:miter/>
            </a:ln>
          </p:spPr>
          <p:txBody>
            <a:bodyPr rtlCol="0" anchor="ctr"/>
            <a:lstStyle/>
            <a:p>
              <a:endParaRPr lang="en-US" dirty="0"/>
            </a:p>
          </p:txBody>
        </p:sp>
      </p:grpSp>
      <p:sp>
        <p:nvSpPr>
          <p:cNvPr id="145" name="Google Shape;80;p14">
            <a:extLst>
              <a:ext uri="{FF2B5EF4-FFF2-40B4-BE49-F238E27FC236}">
                <a16:creationId xmlns:a16="http://schemas.microsoft.com/office/drawing/2014/main" id="{6982F35D-CD4D-405A-B166-9DE432ED7CD8}"/>
              </a:ext>
            </a:extLst>
          </p:cNvPr>
          <p:cNvSpPr txBox="1">
            <a:spLocks/>
          </p:cNvSpPr>
          <p:nvPr/>
        </p:nvSpPr>
        <p:spPr>
          <a:xfrm>
            <a:off x="2061867" y="1245649"/>
            <a:ext cx="5602858" cy="18309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2pPr>
            <a:lvl3pPr marR="0" lvl="2"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3pPr>
            <a:lvl4pPr marR="0" lvl="3"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4pPr>
            <a:lvl5pPr marR="0" lvl="4"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5pPr>
            <a:lvl6pPr marR="0" lvl="5"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6pPr>
            <a:lvl7pPr marR="0" lvl="6"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7pPr>
            <a:lvl8pPr marR="0" lvl="7"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8pPr>
            <a:lvl9pPr marR="0" lvl="8"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9pPr>
          </a:lstStyle>
          <a:p>
            <a:pPr algn="ctr">
              <a:lnSpc>
                <a:spcPct val="85000"/>
              </a:lnSpc>
            </a:pPr>
            <a:r>
              <a:rPr lang="en-US" sz="6000" b="1" dirty="0">
                <a:solidFill>
                  <a:srgbClr val="FCD757"/>
                </a:solidFill>
                <a:latin typeface="Candara" panose="020E0502030303020204" pitchFamily="34" charset="0"/>
              </a:rPr>
              <a:t>Virtual Books, </a:t>
            </a:r>
          </a:p>
          <a:p>
            <a:pPr algn="ctr">
              <a:lnSpc>
                <a:spcPct val="85000"/>
              </a:lnSpc>
            </a:pPr>
            <a:r>
              <a:rPr lang="en-US" sz="6000" b="1" dirty="0">
                <a:solidFill>
                  <a:srgbClr val="FCD757"/>
                </a:solidFill>
                <a:latin typeface="Candara" panose="020E0502030303020204" pitchFamily="34" charset="0"/>
              </a:rPr>
              <a:t>Balls &amp; Blocks</a:t>
            </a:r>
            <a:endParaRPr lang="en-US" sz="3200" dirty="0">
              <a:solidFill>
                <a:schemeClr val="bg1"/>
              </a:solidFill>
              <a:latin typeface="Candara" panose="020E0502030303020204" pitchFamily="34" charset="0"/>
            </a:endParaRPr>
          </a:p>
        </p:txBody>
      </p:sp>
      <p:sp>
        <p:nvSpPr>
          <p:cNvPr id="43" name="Google Shape;22;p5">
            <a:extLst>
              <a:ext uri="{FF2B5EF4-FFF2-40B4-BE49-F238E27FC236}">
                <a16:creationId xmlns:a16="http://schemas.microsoft.com/office/drawing/2014/main" id="{0A0EB595-6EDF-4182-BEA9-E2161F59F010}"/>
              </a:ext>
            </a:extLst>
          </p:cNvPr>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660066"/>
          </a:solidFill>
          <a:ln w="28575" cap="flat" cmpd="sng">
            <a:solidFill>
              <a:schemeClr val="bg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77" name="Picture 176" descr="A baby playing with toys&#10;&#10;Description automatically generated with medium confidence">
            <a:extLst>
              <a:ext uri="{FF2B5EF4-FFF2-40B4-BE49-F238E27FC236}">
                <a16:creationId xmlns:a16="http://schemas.microsoft.com/office/drawing/2014/main" id="{D7BA09AF-9682-4CB2-AF9D-4F09C5B9DED8}"/>
              </a:ext>
            </a:extLst>
          </p:cNvPr>
          <p:cNvPicPr>
            <a:picLocks noChangeAspect="1"/>
          </p:cNvPicPr>
          <p:nvPr/>
        </p:nvPicPr>
        <p:blipFill rotWithShape="1">
          <a:blip r:embed="rId4"/>
          <a:srcRect l="12998" b="13619"/>
          <a:stretch/>
        </p:blipFill>
        <p:spPr>
          <a:xfrm flipH="1">
            <a:off x="4655713" y="2141313"/>
            <a:ext cx="4361786" cy="3002188"/>
          </a:xfrm>
          <a:prstGeom prst="rect">
            <a:avLst/>
          </a:prstGeom>
        </p:spPr>
      </p:pic>
      <p:pic>
        <p:nvPicPr>
          <p:cNvPr id="179" name="Picture 178" descr="A picture containing person, sitting, indoor&#10;&#10;Description automatically generated">
            <a:extLst>
              <a:ext uri="{FF2B5EF4-FFF2-40B4-BE49-F238E27FC236}">
                <a16:creationId xmlns:a16="http://schemas.microsoft.com/office/drawing/2014/main" id="{426A7DC4-5993-4144-B1A6-941F0A8E532C}"/>
              </a:ext>
            </a:extLst>
          </p:cNvPr>
          <p:cNvPicPr>
            <a:picLocks noChangeAspect="1"/>
          </p:cNvPicPr>
          <p:nvPr/>
        </p:nvPicPr>
        <p:blipFill rotWithShape="1">
          <a:blip r:embed="rId5"/>
          <a:srcRect r="9064" b="1474"/>
          <a:stretch/>
        </p:blipFill>
        <p:spPr>
          <a:xfrm flipH="1">
            <a:off x="-1" y="1187699"/>
            <a:ext cx="3158360" cy="3955802"/>
          </a:xfrm>
          <a:prstGeom prst="rect">
            <a:avLst/>
          </a:prstGeom>
        </p:spPr>
      </p:pic>
    </p:spTree>
    <p:extLst>
      <p:ext uri="{BB962C8B-B14F-4D97-AF65-F5344CB8AC3E}">
        <p14:creationId xmlns:p14="http://schemas.microsoft.com/office/powerpoint/2010/main" val="2293349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582A"/>
        </a:solidFill>
        <a:effectLst/>
      </p:bgPr>
    </p:bg>
    <p:spTree>
      <p:nvGrpSpPr>
        <p:cNvPr id="1" name="Shape 100"/>
        <p:cNvGrpSpPr/>
        <p:nvPr/>
      </p:nvGrpSpPr>
      <p:grpSpPr>
        <a:xfrm>
          <a:off x="0" y="0"/>
          <a:ext cx="0" cy="0"/>
          <a:chOff x="0" y="0"/>
          <a:chExt cx="0" cy="0"/>
        </a:xfrm>
      </p:grpSpPr>
      <p:pic>
        <p:nvPicPr>
          <p:cNvPr id="11" name="Picture 2" descr="Counties Map of NYS – Help Me Grow NY">
            <a:extLst>
              <a:ext uri="{FF2B5EF4-FFF2-40B4-BE49-F238E27FC236}">
                <a16:creationId xmlns:a16="http://schemas.microsoft.com/office/drawing/2014/main" id="{4703C104-B78D-43C9-95E5-9C6EA58B345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917" b="96563" l="3667" r="98917">
                        <a14:foregroundMark x1="20917" y1="45729" x2="20917" y2="45729"/>
                        <a14:foregroundMark x1="15667" y1="40625" x2="15667" y2="40625"/>
                        <a14:foregroundMark x1="15667" y1="46354" x2="15667" y2="46354"/>
                        <a14:foregroundMark x1="12417" y1="59792" x2="12417" y2="59792"/>
                        <a14:foregroundMark x1="7833" y1="59792" x2="7833" y2="59792"/>
                        <a14:foregroundMark x1="24250" y1="59792" x2="24250" y2="59792"/>
                        <a14:foregroundMark x1="3667" y1="62083" x2="3667" y2="62083"/>
                        <a14:foregroundMark x1="26083" y1="43021" x2="26083" y2="43021"/>
                        <a14:foregroundMark x1="27167" y1="43958" x2="27167" y2="43958"/>
                        <a14:foregroundMark x1="27667" y1="43958" x2="27667" y2="43958"/>
                        <a14:foregroundMark x1="27417" y1="42396" x2="27417" y2="42396"/>
                        <a14:foregroundMark x1="58500" y1="7083" x2="58500" y2="7083"/>
                        <a14:foregroundMark x1="68583" y1="2917" x2="68583" y2="2917"/>
                        <a14:foregroundMark x1="85083" y1="91458" x2="85083" y2="91458"/>
                        <a14:foregroundMark x1="80083" y1="91771" x2="80083" y2="91771"/>
                        <a14:foregroundMark x1="77750" y1="95000" x2="77667" y2="95313"/>
                        <a14:foregroundMark x1="73917" y1="96563" x2="73917" y2="96563"/>
                        <a14:foregroundMark x1="90750" y1="91458" x2="90167" y2="91563"/>
                        <a14:foregroundMark x1="95167" y1="88750" x2="95167" y2="88750"/>
                        <a14:foregroundMark x1="95167" y1="85313" x2="95167" y2="85313"/>
                        <a14:foregroundMark x1="98917" y1="86458" x2="98917" y2="86458"/>
                        <a14:foregroundMark x1="18833" y1="41042" x2="18833" y2="41042"/>
                        <a14:foregroundMark x1="14750" y1="40938" x2="14750" y2="40938"/>
                        <a14:foregroundMark x1="15250" y1="48229" x2="15250" y2="48229"/>
                        <a14:foregroundMark x1="21000" y1="49688" x2="21000" y2="49688"/>
                        <a14:foregroundMark x1="21500" y1="46042" x2="21500" y2="46042"/>
                        <a14:foregroundMark x1="20583" y1="41354" x2="20583" y2="41354"/>
                        <a14:foregroundMark x1="14000" y1="41667" x2="13500" y2="42083"/>
                        <a14:foregroundMark x1="15167" y1="49271" x2="15167" y2="49271"/>
                        <a14:foregroundMark x1="13667" y1="55417" x2="13667" y2="55417"/>
                        <a14:foregroundMark x1="13167" y1="53125" x2="13167" y2="53125"/>
                        <a14:foregroundMark x1="15167" y1="53229" x2="15167" y2="53229"/>
                        <a14:foregroundMark x1="14000" y1="48021" x2="14000" y2="48021"/>
                        <a14:foregroundMark x1="7417" y1="64479" x2="7083" y2="64479"/>
                        <a14:foregroundMark x1="7000" y1="64479" x2="6583" y2="64479"/>
                        <a14:foregroundMark x1="6333" y1="61042" x2="6333" y2="61042"/>
                        <a14:foregroundMark x1="5917" y1="60833" x2="5917" y2="60833"/>
                        <a14:foregroundMark x1="5583" y1="59375" x2="5583" y2="59375"/>
                        <a14:foregroundMark x1="14333" y1="60313" x2="14333" y2="60313"/>
                        <a14:foregroundMark x1="15083" y1="60313" x2="15083" y2="60313"/>
                        <a14:foregroundMark x1="14917" y1="60313" x2="14917" y2="60313"/>
                        <a14:foregroundMark x1="16000" y1="61146" x2="16000" y2="61146"/>
                        <a14:foregroundMark x1="17333" y1="63438" x2="17333" y2="63438"/>
                        <a14:foregroundMark x1="18250" y1="64375" x2="18250" y2="64375"/>
                        <a14:foregroundMark x1="16750" y1="59583" x2="16750" y2="59583"/>
                        <a14:foregroundMark x1="17500" y1="56979" x2="17500" y2="56979"/>
                        <a14:foregroundMark x1="20417" y1="54583" x2="20417" y2="54583"/>
                        <a14:foregroundMark x1="22167" y1="52396" x2="22167" y2="52396"/>
                        <a14:foregroundMark x1="22167" y1="46875" x2="22167" y2="46875"/>
                        <a14:foregroundMark x1="24000" y1="63646" x2="24000" y2="63646"/>
                        <a14:foregroundMark x1="25750" y1="61146" x2="25750" y2="61146"/>
                        <a14:foregroundMark x1="23333" y1="59062" x2="23333" y2="59062"/>
                        <a14:foregroundMark x1="21083" y1="60938" x2="21083" y2="60938"/>
                        <a14:foregroundMark x1="22500" y1="62917" x2="22500" y2="62917"/>
                        <a14:foregroundMark x1="13583" y1="52083" x2="13583" y2="52083"/>
                        <a14:foregroundMark x1="13000" y1="51771" x2="13000" y2="51771"/>
                        <a14:foregroundMark x1="13250" y1="52083" x2="15167" y2="54167"/>
                        <a14:backgroundMark x1="92500" y1="88958" x2="92500" y2="88958"/>
                      </a14:backgroundRemoval>
                    </a14:imgEffect>
                  </a14:imgLayer>
                </a14:imgProps>
              </a:ext>
              <a:ext uri="{28A0092B-C50C-407E-A947-70E740481C1C}">
                <a14:useLocalDpi xmlns:a14="http://schemas.microsoft.com/office/drawing/2010/main" val="0"/>
              </a:ext>
            </a:extLst>
          </a:blip>
          <a:stretch>
            <a:fillRect/>
          </a:stretch>
        </p:blipFill>
        <p:spPr bwMode="auto">
          <a:xfrm>
            <a:off x="4597200" y="1344986"/>
            <a:ext cx="3931968" cy="2938510"/>
          </a:xfrm>
          <a:prstGeom prst="rect">
            <a:avLst/>
          </a:prstGeom>
          <a:noFill/>
          <a:extLst>
            <a:ext uri="{909E8E84-426E-40DD-AFC4-6F175D3DCCD1}">
              <a14:hiddenFill xmlns:a14="http://schemas.microsoft.com/office/drawing/2010/main">
                <a:solidFill>
                  <a:srgbClr val="FFFFFF"/>
                </a:solidFill>
              </a14:hiddenFill>
            </a:ext>
          </a:extLst>
        </p:spPr>
      </p:pic>
      <p:sp>
        <p:nvSpPr>
          <p:cNvPr id="101" name="Google Shape;101;p17"/>
          <p:cNvSpPr txBox="1">
            <a:spLocks noGrp="1"/>
          </p:cNvSpPr>
          <p:nvPr>
            <p:ph type="title"/>
          </p:nvPr>
        </p:nvSpPr>
        <p:spPr>
          <a:xfrm>
            <a:off x="727299" y="487586"/>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latin typeface="Candara" panose="020E0502030303020204" pitchFamily="34" charset="0"/>
              </a:rPr>
              <a:t>Help Me Grow </a:t>
            </a:r>
            <a:r>
              <a:rPr lang="en" sz="4000" b="1" dirty="0">
                <a:solidFill>
                  <a:srgbClr val="DC582A"/>
                </a:solidFill>
                <a:latin typeface="Candara" panose="020E0502030303020204" pitchFamily="34" charset="0"/>
              </a:rPr>
              <a:t>Onondaga</a:t>
            </a:r>
            <a:endParaRPr sz="4000" b="1" dirty="0">
              <a:solidFill>
                <a:srgbClr val="DC582A"/>
              </a:solidFill>
              <a:latin typeface="Candara" panose="020E0502030303020204" pitchFamily="34" charset="0"/>
            </a:endParaRPr>
          </a:p>
        </p:txBody>
      </p:sp>
      <p:sp>
        <p:nvSpPr>
          <p:cNvPr id="102" name="Google Shape;102;p17"/>
          <p:cNvSpPr txBox="1">
            <a:spLocks noGrp="1"/>
          </p:cNvSpPr>
          <p:nvPr>
            <p:ph type="body" idx="1"/>
          </p:nvPr>
        </p:nvSpPr>
        <p:spPr>
          <a:xfrm>
            <a:off x="724937" y="1278000"/>
            <a:ext cx="7122649" cy="3377914"/>
          </a:xfrm>
          <a:prstGeom prst="rect">
            <a:avLst/>
          </a:prstGeom>
        </p:spPr>
        <p:txBody>
          <a:bodyPr spcFirstLastPara="1" wrap="square" lIns="91425" tIns="91425" rIns="91425" bIns="91425" anchor="t" anchorCtr="0">
            <a:normAutofit fontScale="85000" lnSpcReduction="20000"/>
          </a:bodyPr>
          <a:lstStyle/>
          <a:p>
            <a:pPr marL="0" indent="0">
              <a:spcBef>
                <a:spcPts val="0"/>
              </a:spcBef>
              <a:buNone/>
            </a:pPr>
            <a:r>
              <a:rPr lang="en-US" b="1" dirty="0">
                <a:solidFill>
                  <a:srgbClr val="DC582A"/>
                </a:solidFill>
                <a:latin typeface="Candara" panose="020E0502030303020204" pitchFamily="34" charset="0"/>
              </a:rPr>
              <a:t>4 Help Me Grow Affiliates in New York State</a:t>
            </a:r>
          </a:p>
          <a:p>
            <a:pPr marL="0" indent="0">
              <a:lnSpc>
                <a:spcPct val="45000"/>
              </a:lnSpc>
              <a:spcBef>
                <a:spcPts val="0"/>
              </a:spcBef>
              <a:buNone/>
            </a:pPr>
            <a:endParaRPr lang="en-US" b="1" dirty="0">
              <a:solidFill>
                <a:srgbClr val="434343"/>
              </a:solidFill>
              <a:latin typeface="Candara" panose="020E0502030303020204" pitchFamily="34" charset="0"/>
            </a:endParaRPr>
          </a:p>
          <a:p>
            <a:pPr marL="285750" indent="-285750">
              <a:lnSpc>
                <a:spcPct val="120000"/>
              </a:lnSpc>
              <a:spcBef>
                <a:spcPts val="0"/>
              </a:spcBef>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HMG Long Island</a:t>
            </a:r>
          </a:p>
          <a:p>
            <a:pPr marL="285750" indent="-285750">
              <a:lnSpc>
                <a:spcPct val="120000"/>
              </a:lnSpc>
              <a:spcBef>
                <a:spcPts val="0"/>
              </a:spcBef>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HMG Western New York</a:t>
            </a:r>
          </a:p>
          <a:p>
            <a:pPr marL="285750" indent="-285750">
              <a:lnSpc>
                <a:spcPct val="120000"/>
              </a:lnSpc>
              <a:spcBef>
                <a:spcPts val="0"/>
              </a:spcBef>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GROW Rochester</a:t>
            </a:r>
          </a:p>
          <a:p>
            <a:pPr marL="285750" indent="-285750">
              <a:lnSpc>
                <a:spcPct val="120000"/>
              </a:lnSpc>
              <a:spcBef>
                <a:spcPts val="0"/>
              </a:spcBef>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HMG Onondaga </a:t>
            </a:r>
          </a:p>
          <a:p>
            <a:pPr marL="0" indent="0">
              <a:spcBef>
                <a:spcPts val="0"/>
              </a:spcBef>
              <a:buNone/>
            </a:pPr>
            <a:endParaRPr lang="en-US" sz="1100" dirty="0">
              <a:solidFill>
                <a:srgbClr val="DC582A"/>
              </a:solidFill>
              <a:latin typeface="Candara" panose="020E0502030303020204" pitchFamily="34" charset="0"/>
            </a:endParaRPr>
          </a:p>
          <a:p>
            <a:pPr marL="0" indent="0">
              <a:spcBef>
                <a:spcPts val="0"/>
              </a:spcBef>
              <a:buNone/>
            </a:pPr>
            <a:r>
              <a:rPr lang="en-US" b="1" dirty="0">
                <a:solidFill>
                  <a:srgbClr val="DC582A"/>
                </a:solidFill>
                <a:latin typeface="Candara" panose="020E0502030303020204" pitchFamily="34" charset="0"/>
              </a:rPr>
              <a:t>HMG Onondaga is in Central New York </a:t>
            </a:r>
          </a:p>
          <a:p>
            <a:pPr marL="0" indent="0">
              <a:spcBef>
                <a:spcPts val="0"/>
              </a:spcBef>
              <a:buNone/>
            </a:pPr>
            <a:r>
              <a:rPr lang="en-US" sz="1400" dirty="0">
                <a:solidFill>
                  <a:srgbClr val="434343"/>
                </a:solidFill>
                <a:latin typeface="Candara" panose="020E0502030303020204" pitchFamily="34" charset="0"/>
              </a:rPr>
              <a:t>(Green county in the middle of the State)</a:t>
            </a:r>
          </a:p>
          <a:p>
            <a:pPr marL="0" indent="0">
              <a:spcBef>
                <a:spcPts val="0"/>
              </a:spcBef>
              <a:buNone/>
            </a:pPr>
            <a:endParaRPr lang="en-US" b="1" dirty="0">
              <a:solidFill>
                <a:srgbClr val="434343"/>
              </a:solidFill>
              <a:latin typeface="Candara" panose="020E0502030303020204" pitchFamily="34" charset="0"/>
            </a:endParaRPr>
          </a:p>
          <a:p>
            <a:pPr marL="0" indent="0">
              <a:spcBef>
                <a:spcPts val="0"/>
              </a:spcBef>
              <a:buNone/>
            </a:pPr>
            <a:r>
              <a:rPr lang="en-US" b="1" dirty="0">
                <a:solidFill>
                  <a:srgbClr val="DC582A"/>
                </a:solidFill>
                <a:latin typeface="Candara" panose="020E0502030303020204" pitchFamily="34" charset="0"/>
              </a:rPr>
              <a:t>Manageable population size – 1 County</a:t>
            </a:r>
          </a:p>
          <a:p>
            <a:pPr marL="0" indent="0">
              <a:lnSpc>
                <a:spcPct val="45000"/>
              </a:lnSpc>
              <a:spcBef>
                <a:spcPts val="0"/>
              </a:spcBef>
              <a:buNone/>
            </a:pPr>
            <a:endParaRPr lang="en-US" b="1" dirty="0">
              <a:solidFill>
                <a:srgbClr val="434343"/>
              </a:solidFill>
              <a:latin typeface="Candara" panose="020E0502030303020204" pitchFamily="34" charset="0"/>
            </a:endParaRPr>
          </a:p>
          <a:p>
            <a:pPr marL="285750" indent="-285750">
              <a:lnSpc>
                <a:spcPct val="120000"/>
              </a:lnSpc>
              <a:spcBef>
                <a:spcPts val="0"/>
              </a:spcBef>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470,000 residents in Onondaga County</a:t>
            </a:r>
          </a:p>
          <a:p>
            <a:pPr marL="285750" lvl="1" indent="-285750">
              <a:lnSpc>
                <a:spcPct val="120000"/>
              </a:lnSpc>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5,200 children born per year</a:t>
            </a:r>
          </a:p>
          <a:p>
            <a:pPr marL="285750" lvl="1" indent="-285750">
              <a:lnSpc>
                <a:spcPct val="120000"/>
              </a:lnSpc>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31,200 children birth-through-five</a:t>
            </a:r>
          </a:p>
          <a:p>
            <a:pPr marL="0" indent="0">
              <a:spcBef>
                <a:spcPts val="0"/>
              </a:spcBef>
              <a:buNone/>
            </a:pPr>
            <a:endParaRPr lang="en-US" sz="1200" b="1" dirty="0">
              <a:solidFill>
                <a:srgbClr val="434343"/>
              </a:solidFill>
              <a:latin typeface="Candara" panose="020E0502030303020204" pitchFamily="34" charset="0"/>
            </a:endParaRPr>
          </a:p>
          <a:p>
            <a:pPr marL="0" indent="0">
              <a:spcBef>
                <a:spcPts val="0"/>
              </a:spcBef>
              <a:buNone/>
            </a:pPr>
            <a:r>
              <a:rPr lang="en-US" b="1" dirty="0">
                <a:solidFill>
                  <a:srgbClr val="DC582A"/>
                </a:solidFill>
                <a:latin typeface="Candara" panose="020E0502030303020204" pitchFamily="34" charset="0"/>
              </a:rPr>
              <a:t>Significant levels of child poverty</a:t>
            </a:r>
          </a:p>
          <a:p>
            <a:pPr marL="0" indent="0">
              <a:lnSpc>
                <a:spcPct val="45000"/>
              </a:lnSpc>
              <a:spcBef>
                <a:spcPts val="0"/>
              </a:spcBef>
              <a:buNone/>
            </a:pPr>
            <a:endParaRPr lang="en-US" b="1" dirty="0">
              <a:solidFill>
                <a:srgbClr val="434343"/>
              </a:solidFill>
              <a:latin typeface="Candara" panose="020E0502030303020204" pitchFamily="34" charset="0"/>
            </a:endParaRPr>
          </a:p>
          <a:p>
            <a:pPr marL="285750" indent="-285750">
              <a:lnSpc>
                <a:spcPct val="120000"/>
              </a:lnSpc>
              <a:spcBef>
                <a:spcPts val="0"/>
              </a:spcBef>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1-in-2 children in Syracuse (ranked 5</a:t>
            </a:r>
            <a:r>
              <a:rPr lang="en-US" sz="1400" baseline="30000" dirty="0">
                <a:solidFill>
                  <a:srgbClr val="434343"/>
                </a:solidFill>
                <a:latin typeface="Candara" panose="020E0502030303020204" pitchFamily="34" charset="0"/>
              </a:rPr>
              <a:t>th</a:t>
            </a:r>
            <a:r>
              <a:rPr lang="en-US" sz="1400" dirty="0">
                <a:solidFill>
                  <a:srgbClr val="434343"/>
                </a:solidFill>
                <a:latin typeface="Candara" panose="020E0502030303020204" pitchFamily="34" charset="0"/>
              </a:rPr>
              <a:t> nationally)</a:t>
            </a:r>
          </a:p>
          <a:p>
            <a:pPr marL="285750" indent="-285750">
              <a:lnSpc>
                <a:spcPct val="120000"/>
              </a:lnSpc>
              <a:spcBef>
                <a:spcPts val="0"/>
              </a:spcBef>
              <a:buBlip>
                <a:blip r:embed="rId5">
                  <a:extLst>
                    <a:ext uri="{96DAC541-7B7A-43D3-8B79-37D633B846F1}">
                      <asvg:svgBlip xmlns:asvg="http://schemas.microsoft.com/office/drawing/2016/SVG/main" xmlns="" r:embed="rId6"/>
                    </a:ext>
                  </a:extLst>
                </a:blip>
              </a:buBlip>
            </a:pPr>
            <a:r>
              <a:rPr lang="en-US" sz="1400" dirty="0">
                <a:solidFill>
                  <a:srgbClr val="434343"/>
                </a:solidFill>
                <a:latin typeface="Candara" panose="020E0502030303020204" pitchFamily="34" charset="0"/>
              </a:rPr>
              <a:t>1-in-5 children in Onondaga County</a:t>
            </a:r>
          </a:p>
        </p:txBody>
      </p:sp>
      <p:sp>
        <p:nvSpPr>
          <p:cNvPr id="103" name="Google Shape;103;p1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FFCC00"/>
                </a:solidFill>
              </a:rPr>
              <a:t>5</a:t>
            </a:fld>
            <a:endParaRPr dirty="0">
              <a:solidFill>
                <a:srgbClr val="FFCC00"/>
              </a:solidFill>
            </a:endParaRPr>
          </a:p>
        </p:txBody>
      </p:sp>
      <p:sp>
        <p:nvSpPr>
          <p:cNvPr id="15" name="TextBox 14">
            <a:extLst>
              <a:ext uri="{FF2B5EF4-FFF2-40B4-BE49-F238E27FC236}">
                <a16:creationId xmlns:a16="http://schemas.microsoft.com/office/drawing/2014/main" id="{DF5797D6-531F-4614-AE89-76F9163B4D13}"/>
              </a:ext>
            </a:extLst>
          </p:cNvPr>
          <p:cNvSpPr txBox="1"/>
          <p:nvPr/>
        </p:nvSpPr>
        <p:spPr>
          <a:xfrm>
            <a:off x="4546801" y="3537432"/>
            <a:ext cx="2509199" cy="646331"/>
          </a:xfrm>
          <a:prstGeom prst="rect">
            <a:avLst/>
          </a:prstGeom>
          <a:noFill/>
        </p:spPr>
        <p:txBody>
          <a:bodyPr wrap="square" rtlCol="0">
            <a:spAutoFit/>
          </a:bodyPr>
          <a:lstStyle/>
          <a:p>
            <a:r>
              <a:rPr lang="en-US" sz="1200" b="1" dirty="0">
                <a:solidFill>
                  <a:srgbClr val="434343"/>
                </a:solidFill>
                <a:latin typeface="Candara" panose="020E0502030303020204" pitchFamily="34" charset="0"/>
              </a:rPr>
              <a:t>HMG Onondaga launched in 2019 with 1 employee. In August 2020, </a:t>
            </a:r>
            <a:br>
              <a:rPr lang="en-US" sz="1200" b="1" dirty="0">
                <a:solidFill>
                  <a:srgbClr val="434343"/>
                </a:solidFill>
                <a:latin typeface="Candara" panose="020E0502030303020204" pitchFamily="34" charset="0"/>
              </a:rPr>
            </a:br>
            <a:r>
              <a:rPr lang="en-US" sz="1200" b="1" dirty="0">
                <a:solidFill>
                  <a:srgbClr val="434343"/>
                </a:solidFill>
                <a:latin typeface="Candara" panose="020E0502030303020204" pitchFamily="34" charset="0"/>
              </a:rPr>
              <a:t>we expanded to 4 employees.</a:t>
            </a:r>
          </a:p>
        </p:txBody>
      </p:sp>
      <p:cxnSp>
        <p:nvCxnSpPr>
          <p:cNvPr id="5" name="Straight Arrow Connector 4">
            <a:extLst>
              <a:ext uri="{FF2B5EF4-FFF2-40B4-BE49-F238E27FC236}">
                <a16:creationId xmlns:a16="http://schemas.microsoft.com/office/drawing/2014/main" id="{EA2420CE-8769-453C-BF81-449B2C6857B9}"/>
              </a:ext>
            </a:extLst>
          </p:cNvPr>
          <p:cNvCxnSpPr>
            <a:cxnSpLocks/>
          </p:cNvCxnSpPr>
          <p:nvPr/>
        </p:nvCxnSpPr>
        <p:spPr>
          <a:xfrm flipV="1">
            <a:off x="4669200" y="2664000"/>
            <a:ext cx="1713600" cy="857400"/>
          </a:xfrm>
          <a:prstGeom prst="straightConnector1">
            <a:avLst/>
          </a:prstGeom>
          <a:ln w="28575">
            <a:solidFill>
              <a:srgbClr val="434343"/>
            </a:solidFill>
            <a:tailEnd type="triangle"/>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10D81BF1-215B-4026-8CB1-490AAD1B60BF}"/>
              </a:ext>
            </a:extLst>
          </p:cNvPr>
          <p:cNvSpPr/>
          <p:nvPr/>
        </p:nvSpPr>
        <p:spPr>
          <a:xfrm>
            <a:off x="390735" y="157562"/>
            <a:ext cx="8566197" cy="4606062"/>
          </a:xfrm>
          <a:custGeom>
            <a:avLst/>
            <a:gdLst>
              <a:gd name="connsiteX0" fmla="*/ 7806741 w 8566197"/>
              <a:gd name="connsiteY0" fmla="*/ 25 h 4606062"/>
              <a:gd name="connsiteX1" fmla="*/ 7930656 w 8566197"/>
              <a:gd name="connsiteY1" fmla="*/ 38535 h 4606062"/>
              <a:gd name="connsiteX2" fmla="*/ 8099024 w 8566197"/>
              <a:gd name="connsiteY2" fmla="*/ 203761 h 4606062"/>
              <a:gd name="connsiteX3" fmla="*/ 8125158 w 8566197"/>
              <a:gd name="connsiteY3" fmla="*/ 254020 h 4606062"/>
              <a:gd name="connsiteX4" fmla="*/ 8228817 w 8566197"/>
              <a:gd name="connsiteY4" fmla="*/ 218714 h 4606062"/>
              <a:gd name="connsiteX5" fmla="*/ 8241383 w 8566197"/>
              <a:gd name="connsiteY5" fmla="*/ 215446 h 4606062"/>
              <a:gd name="connsiteX6" fmla="*/ 8376705 w 8566197"/>
              <a:gd name="connsiteY6" fmla="*/ 197605 h 4606062"/>
              <a:gd name="connsiteX7" fmla="*/ 8449203 w 8566197"/>
              <a:gd name="connsiteY7" fmla="*/ 212683 h 4606062"/>
              <a:gd name="connsiteX8" fmla="*/ 8566181 w 8566197"/>
              <a:gd name="connsiteY8" fmla="*/ 384819 h 4606062"/>
              <a:gd name="connsiteX9" fmla="*/ 8566181 w 8566197"/>
              <a:gd name="connsiteY9" fmla="*/ 405300 h 4606062"/>
              <a:gd name="connsiteX10" fmla="*/ 8520696 w 8566197"/>
              <a:gd name="connsiteY10" fmla="*/ 609351 h 4606062"/>
              <a:gd name="connsiteX11" fmla="*/ 8471820 w 8566197"/>
              <a:gd name="connsiteY11" fmla="*/ 703587 h 4606062"/>
              <a:gd name="connsiteX12" fmla="*/ 8394671 w 8566197"/>
              <a:gd name="connsiteY12" fmla="*/ 786263 h 4606062"/>
              <a:gd name="connsiteX13" fmla="*/ 8519188 w 8566197"/>
              <a:gd name="connsiteY13" fmla="*/ 957395 h 4606062"/>
              <a:gd name="connsiteX14" fmla="*/ 8540674 w 8566197"/>
              <a:gd name="connsiteY14" fmla="*/ 1181047 h 4606062"/>
              <a:gd name="connsiteX15" fmla="*/ 8374695 w 8566197"/>
              <a:gd name="connsiteY15" fmla="*/ 1352806 h 4606062"/>
              <a:gd name="connsiteX16" fmla="*/ 8362529 w 8566197"/>
              <a:gd name="connsiteY16" fmla="*/ 1354427 h 4606062"/>
              <a:gd name="connsiteX17" fmla="*/ 8362529 w 8566197"/>
              <a:gd name="connsiteY17" fmla="*/ 4195130 h 4606062"/>
              <a:gd name="connsiteX18" fmla="*/ 7951597 w 8566197"/>
              <a:gd name="connsiteY18" fmla="*/ 4606062 h 4606062"/>
              <a:gd name="connsiteX19" fmla="*/ 410932 w 8566197"/>
              <a:gd name="connsiteY19" fmla="*/ 4606062 h 4606062"/>
              <a:gd name="connsiteX20" fmla="*/ 0 w 8566197"/>
              <a:gd name="connsiteY20" fmla="*/ 4195130 h 4606062"/>
              <a:gd name="connsiteX21" fmla="*/ 0 w 8566197"/>
              <a:gd name="connsiteY21" fmla="*/ 633247 h 4606062"/>
              <a:gd name="connsiteX22" fmla="*/ 410932 w 8566197"/>
              <a:gd name="connsiteY22" fmla="*/ 222315 h 4606062"/>
              <a:gd name="connsiteX23" fmla="*/ 7554747 w 8566197"/>
              <a:gd name="connsiteY23" fmla="*/ 222315 h 4606062"/>
              <a:gd name="connsiteX24" fmla="*/ 7558810 w 8566197"/>
              <a:gd name="connsiteY24" fmla="*/ 199791 h 4606062"/>
              <a:gd name="connsiteX25" fmla="*/ 7619051 w 8566197"/>
              <a:gd name="connsiteY25" fmla="*/ 91934 h 4606062"/>
              <a:gd name="connsiteX26" fmla="*/ 7806741 w 8566197"/>
              <a:gd name="connsiteY26" fmla="*/ 25 h 46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66197" h="4606062">
                <a:moveTo>
                  <a:pt x="7806741" y="25"/>
                </a:moveTo>
                <a:cubicBezTo>
                  <a:pt x="7849516" y="661"/>
                  <a:pt x="7892551" y="13201"/>
                  <a:pt x="7930656" y="38535"/>
                </a:cubicBezTo>
                <a:cubicBezTo>
                  <a:pt x="7998213" y="80602"/>
                  <a:pt x="8055693" y="137009"/>
                  <a:pt x="8099024" y="203761"/>
                </a:cubicBezTo>
                <a:cubicBezTo>
                  <a:pt x="8108977" y="219839"/>
                  <a:pt x="8117713" y="236638"/>
                  <a:pt x="8125158" y="254020"/>
                </a:cubicBezTo>
                <a:cubicBezTo>
                  <a:pt x="8158437" y="238797"/>
                  <a:pt x="8193166" y="226969"/>
                  <a:pt x="8228817" y="218714"/>
                </a:cubicBezTo>
                <a:lnTo>
                  <a:pt x="8241383" y="215446"/>
                </a:lnTo>
                <a:cubicBezTo>
                  <a:pt x="8285302" y="202566"/>
                  <a:pt x="8330948" y="196548"/>
                  <a:pt x="8376705" y="197605"/>
                </a:cubicBezTo>
                <a:cubicBezTo>
                  <a:pt x="8401547" y="198518"/>
                  <a:pt x="8426056" y="203615"/>
                  <a:pt x="8449203" y="212683"/>
                </a:cubicBezTo>
                <a:cubicBezTo>
                  <a:pt x="8520476" y="239801"/>
                  <a:pt x="8567207" y="308568"/>
                  <a:pt x="8566181" y="384819"/>
                </a:cubicBezTo>
                <a:lnTo>
                  <a:pt x="8566181" y="405300"/>
                </a:lnTo>
                <a:cubicBezTo>
                  <a:pt x="8565016" y="475698"/>
                  <a:pt x="8549540" y="545122"/>
                  <a:pt x="8520696" y="609351"/>
                </a:cubicBezTo>
                <a:cubicBezTo>
                  <a:pt x="8507643" y="642340"/>
                  <a:pt x="8491266" y="673915"/>
                  <a:pt x="8471820" y="703587"/>
                </a:cubicBezTo>
                <a:cubicBezTo>
                  <a:pt x="8450659" y="735070"/>
                  <a:pt x="8424617" y="762979"/>
                  <a:pt x="8394671" y="786263"/>
                </a:cubicBezTo>
                <a:cubicBezTo>
                  <a:pt x="8447523" y="834121"/>
                  <a:pt x="8489914" y="892383"/>
                  <a:pt x="8519188" y="957395"/>
                </a:cubicBezTo>
                <a:cubicBezTo>
                  <a:pt x="8550460" y="1027631"/>
                  <a:pt x="8558001" y="1106142"/>
                  <a:pt x="8540674" y="1181047"/>
                </a:cubicBezTo>
                <a:cubicBezTo>
                  <a:pt x="8522126" y="1264998"/>
                  <a:pt x="8457962" y="1331397"/>
                  <a:pt x="8374695" y="1352806"/>
                </a:cubicBezTo>
                <a:lnTo>
                  <a:pt x="8362529" y="1354427"/>
                </a:lnTo>
                <a:lnTo>
                  <a:pt x="8362529" y="4195130"/>
                </a:lnTo>
                <a:cubicBezTo>
                  <a:pt x="8362529" y="4422081"/>
                  <a:pt x="8178548" y="4606062"/>
                  <a:pt x="7951597" y="4606062"/>
                </a:cubicBezTo>
                <a:lnTo>
                  <a:pt x="410932" y="4606062"/>
                </a:lnTo>
                <a:cubicBezTo>
                  <a:pt x="183981" y="4606062"/>
                  <a:pt x="0" y="4422081"/>
                  <a:pt x="0" y="4195130"/>
                </a:cubicBezTo>
                <a:lnTo>
                  <a:pt x="0" y="633247"/>
                </a:lnTo>
                <a:cubicBezTo>
                  <a:pt x="0" y="406296"/>
                  <a:pt x="183981" y="222315"/>
                  <a:pt x="410932" y="222315"/>
                </a:cubicBezTo>
                <a:lnTo>
                  <a:pt x="7554747" y="222315"/>
                </a:lnTo>
                <a:lnTo>
                  <a:pt x="7558810" y="199791"/>
                </a:lnTo>
                <a:cubicBezTo>
                  <a:pt x="7572697" y="161019"/>
                  <a:pt x="7592968" y="124533"/>
                  <a:pt x="7619051" y="91934"/>
                </a:cubicBezTo>
                <a:cubicBezTo>
                  <a:pt x="7664878" y="30975"/>
                  <a:pt x="7735449" y="-1034"/>
                  <a:pt x="7806741" y="25"/>
                </a:cubicBezTo>
                <a:close/>
              </a:path>
            </a:pathLst>
          </a:custGeom>
          <a:noFill/>
          <a:ln w="38100" cap="flat">
            <a:solidFill>
              <a:srgbClr val="FFCC00"/>
            </a:solidFill>
            <a:prstDash val="solid"/>
            <a:miter/>
          </a:ln>
        </p:spPr>
        <p:txBody>
          <a:bodyPr rtlCol="0" anchor="ct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D757"/>
        </a:solidFill>
        <a:effectLst/>
      </p:bgPr>
    </p:bg>
    <p:spTree>
      <p:nvGrpSpPr>
        <p:cNvPr id="1" name="Shape 100"/>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0EF5A384-27FB-47AC-88AE-1105EBADC0A8}"/>
              </a:ext>
            </a:extLst>
          </p:cNvPr>
          <p:cNvCxnSpPr>
            <a:cxnSpLocks/>
          </p:cNvCxnSpPr>
          <p:nvPr/>
        </p:nvCxnSpPr>
        <p:spPr>
          <a:xfrm flipV="1">
            <a:off x="3317184" y="1676348"/>
            <a:ext cx="0" cy="1985227"/>
          </a:xfrm>
          <a:prstGeom prst="line">
            <a:avLst/>
          </a:prstGeom>
          <a:ln w="28575">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F81A0D1-B527-4E0B-B227-01C85EDAA8D0}"/>
              </a:ext>
            </a:extLst>
          </p:cNvPr>
          <p:cNvCxnSpPr>
            <a:cxnSpLocks/>
          </p:cNvCxnSpPr>
          <p:nvPr/>
        </p:nvCxnSpPr>
        <p:spPr>
          <a:xfrm flipV="1">
            <a:off x="1531989" y="1788395"/>
            <a:ext cx="0" cy="2317920"/>
          </a:xfrm>
          <a:prstGeom prst="line">
            <a:avLst/>
          </a:prstGeom>
          <a:ln w="28575">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376C95-1D98-4416-978C-AA1AF4DB35F4}"/>
              </a:ext>
            </a:extLst>
          </p:cNvPr>
          <p:cNvCxnSpPr/>
          <p:nvPr/>
        </p:nvCxnSpPr>
        <p:spPr>
          <a:xfrm>
            <a:off x="2116800" y="1543360"/>
            <a:ext cx="720000" cy="0"/>
          </a:xfrm>
          <a:prstGeom prst="line">
            <a:avLst/>
          </a:prstGeom>
          <a:ln w="28575">
            <a:solidFill>
              <a:srgbClr val="434343"/>
            </a:solidFill>
          </a:ln>
        </p:spPr>
        <p:style>
          <a:lnRef idx="1">
            <a:schemeClr val="accent1"/>
          </a:lnRef>
          <a:fillRef idx="0">
            <a:schemeClr val="accent1"/>
          </a:fillRef>
          <a:effectRef idx="0">
            <a:schemeClr val="accent1"/>
          </a:effectRef>
          <a:fontRef idx="minor">
            <a:schemeClr val="tx1"/>
          </a:fontRef>
        </p:style>
      </p:cxnSp>
      <p:sp>
        <p:nvSpPr>
          <p:cNvPr id="101" name="Google Shape;101;p17"/>
          <p:cNvSpPr txBox="1">
            <a:spLocks noGrp="1"/>
          </p:cNvSpPr>
          <p:nvPr>
            <p:ph type="title"/>
          </p:nvPr>
        </p:nvSpPr>
        <p:spPr>
          <a:xfrm>
            <a:off x="727299" y="542444"/>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latin typeface="Candara" panose="020E0502030303020204" pitchFamily="34" charset="0"/>
              </a:rPr>
              <a:t>Program </a:t>
            </a:r>
            <a:r>
              <a:rPr lang="en" sz="3200" b="1" dirty="0">
                <a:solidFill>
                  <a:srgbClr val="FCD757"/>
                </a:solidFill>
                <a:latin typeface="Candara" panose="020E0502030303020204" pitchFamily="34" charset="0"/>
              </a:rPr>
              <a:t>Structure        </a:t>
            </a:r>
            <a:r>
              <a:rPr lang="en" sz="3200" b="1" dirty="0">
                <a:solidFill>
                  <a:srgbClr val="434343"/>
                </a:solidFill>
                <a:latin typeface="Candara" panose="020E0502030303020204" pitchFamily="34" charset="0"/>
              </a:rPr>
              <a:t>System</a:t>
            </a:r>
            <a:r>
              <a:rPr lang="en" sz="3200" b="1" dirty="0">
                <a:solidFill>
                  <a:srgbClr val="FCD757"/>
                </a:solidFill>
                <a:latin typeface="Candara" panose="020E0502030303020204" pitchFamily="34" charset="0"/>
              </a:rPr>
              <a:t> Model</a:t>
            </a:r>
            <a:endParaRPr sz="3200" b="1" dirty="0">
              <a:solidFill>
                <a:srgbClr val="FCD757"/>
              </a:solidFill>
              <a:latin typeface="Candara" panose="020E0502030303020204" pitchFamily="34" charset="0"/>
            </a:endParaRPr>
          </a:p>
        </p:txBody>
      </p:sp>
      <p:sp>
        <p:nvSpPr>
          <p:cNvPr id="103" name="Google Shape;103;p1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AC4EC6"/>
                </a:solidFill>
              </a:rPr>
              <a:t>6</a:t>
            </a:fld>
            <a:endParaRPr dirty="0">
              <a:solidFill>
                <a:srgbClr val="AC4EC6"/>
              </a:solidFill>
            </a:endParaRPr>
          </a:p>
        </p:txBody>
      </p:sp>
      <p:pic>
        <p:nvPicPr>
          <p:cNvPr id="12" name="Picture 11" descr="Diagram&#10;&#10;Description automatically generated">
            <a:extLst>
              <a:ext uri="{FF2B5EF4-FFF2-40B4-BE49-F238E27FC236}">
                <a16:creationId xmlns:a16="http://schemas.microsoft.com/office/drawing/2014/main" id="{B42D08C1-856E-488A-B843-9343B9881CA5}"/>
              </a:ext>
            </a:extLst>
          </p:cNvPr>
          <p:cNvPicPr>
            <a:picLocks noChangeAspect="1"/>
          </p:cNvPicPr>
          <p:nvPr/>
        </p:nvPicPr>
        <p:blipFill rotWithShape="1">
          <a:blip r:embed="rId3"/>
          <a:srcRect l="3606" t="21487" r="4002" b="2922"/>
          <a:stretch/>
        </p:blipFill>
        <p:spPr>
          <a:xfrm>
            <a:off x="4762011" y="1160233"/>
            <a:ext cx="3596079" cy="3310967"/>
          </a:xfrm>
          <a:prstGeom prst="rect">
            <a:avLst/>
          </a:prstGeom>
        </p:spPr>
      </p:pic>
      <p:grpSp>
        <p:nvGrpSpPr>
          <p:cNvPr id="33" name="Group 32">
            <a:extLst>
              <a:ext uri="{FF2B5EF4-FFF2-40B4-BE49-F238E27FC236}">
                <a16:creationId xmlns:a16="http://schemas.microsoft.com/office/drawing/2014/main" id="{C306B9E9-6317-42BC-A454-60DF61609C00}"/>
              </a:ext>
            </a:extLst>
          </p:cNvPr>
          <p:cNvGrpSpPr/>
          <p:nvPr/>
        </p:nvGrpSpPr>
        <p:grpSpPr>
          <a:xfrm>
            <a:off x="785910" y="1262186"/>
            <a:ext cx="3313957" cy="3258620"/>
            <a:chOff x="785910" y="1344986"/>
            <a:chExt cx="3313957" cy="3258620"/>
          </a:xfrm>
        </p:grpSpPr>
        <p:grpSp>
          <p:nvGrpSpPr>
            <p:cNvPr id="5" name="Group 4">
              <a:extLst>
                <a:ext uri="{FF2B5EF4-FFF2-40B4-BE49-F238E27FC236}">
                  <a16:creationId xmlns:a16="http://schemas.microsoft.com/office/drawing/2014/main" id="{174B9701-A63C-4FAC-AF90-4F25A80241CC}"/>
                </a:ext>
              </a:extLst>
            </p:cNvPr>
            <p:cNvGrpSpPr/>
            <p:nvPr/>
          </p:nvGrpSpPr>
          <p:grpSpPr>
            <a:xfrm>
              <a:off x="951438" y="2013653"/>
              <a:ext cx="1204683" cy="2589953"/>
              <a:chOff x="931212" y="2013653"/>
              <a:chExt cx="1204683" cy="2589953"/>
            </a:xfrm>
            <a:solidFill>
              <a:srgbClr val="41B6E6"/>
            </a:solidFill>
          </p:grpSpPr>
          <p:sp>
            <p:nvSpPr>
              <p:cNvPr id="14" name="Rectangle: Rounded Corners 13">
                <a:extLst>
                  <a:ext uri="{FF2B5EF4-FFF2-40B4-BE49-F238E27FC236}">
                    <a16:creationId xmlns:a16="http://schemas.microsoft.com/office/drawing/2014/main" id="{CDD53222-9275-47FD-9897-CB44353925F6}"/>
                  </a:ext>
                </a:extLst>
              </p:cNvPr>
              <p:cNvSpPr/>
              <p:nvPr/>
            </p:nvSpPr>
            <p:spPr>
              <a:xfrm>
                <a:off x="931212" y="2682321"/>
                <a:ext cx="1204683" cy="583949"/>
              </a:xfrm>
              <a:prstGeom prst="roundRect">
                <a:avLst/>
              </a:prstGeom>
              <a:grp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FD3FA349-4501-4E7B-B54E-FF194700F730}"/>
                  </a:ext>
                </a:extLst>
              </p:cNvPr>
              <p:cNvSpPr/>
              <p:nvPr/>
            </p:nvSpPr>
            <p:spPr>
              <a:xfrm>
                <a:off x="931212" y="2013653"/>
                <a:ext cx="1204683" cy="583949"/>
              </a:xfrm>
              <a:prstGeom prst="roundRect">
                <a:avLst/>
              </a:prstGeom>
              <a:grp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3196A4C-4B80-4590-A8A6-0A8D9E5CA094}"/>
                  </a:ext>
                </a:extLst>
              </p:cNvPr>
              <p:cNvSpPr/>
              <p:nvPr/>
            </p:nvSpPr>
            <p:spPr>
              <a:xfrm>
                <a:off x="931212" y="3350989"/>
                <a:ext cx="1204683" cy="583949"/>
              </a:xfrm>
              <a:prstGeom prst="roundRect">
                <a:avLst/>
              </a:prstGeom>
              <a:grp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B0BC91C1-04F1-4219-9317-7AEC7BDDA94B}"/>
                  </a:ext>
                </a:extLst>
              </p:cNvPr>
              <p:cNvSpPr/>
              <p:nvPr/>
            </p:nvSpPr>
            <p:spPr>
              <a:xfrm>
                <a:off x="931212" y="4019657"/>
                <a:ext cx="1204683" cy="583949"/>
              </a:xfrm>
              <a:prstGeom prst="roundRect">
                <a:avLst/>
              </a:prstGeom>
              <a:grp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8F486A7-5ED2-443A-A069-A65622A95F95}"/>
                </a:ext>
              </a:extLst>
            </p:cNvPr>
            <p:cNvSpPr txBox="1"/>
            <p:nvPr/>
          </p:nvSpPr>
          <p:spPr>
            <a:xfrm>
              <a:off x="951435" y="4070700"/>
              <a:ext cx="1204683" cy="523220"/>
            </a:xfrm>
            <a:prstGeom prst="rect">
              <a:avLst/>
            </a:prstGeom>
            <a:noFill/>
          </p:spPr>
          <p:txBody>
            <a:bodyPr wrap="square" rtlCol="0">
              <a:spAutoFit/>
            </a:bodyPr>
            <a:lstStyle/>
            <a:p>
              <a:pPr algn="ctr">
                <a:lnSpc>
                  <a:spcPct val="85000"/>
                </a:lnSpc>
              </a:pPr>
              <a:r>
                <a:rPr lang="en-US" sz="1000" b="1" dirty="0">
                  <a:solidFill>
                    <a:schemeClr val="bg1"/>
                  </a:solidFill>
                  <a:latin typeface="Candara" panose="020E0502030303020204" pitchFamily="34" charset="0"/>
                </a:rPr>
                <a:t>Early Learning Resource Spec.</a:t>
              </a:r>
            </a:p>
            <a:p>
              <a:pPr algn="ctr"/>
              <a:endParaRPr lang="en-US" sz="100" b="1" dirty="0">
                <a:solidFill>
                  <a:schemeClr val="bg1"/>
                </a:solidFill>
                <a:latin typeface="Candara" panose="020E0502030303020204" pitchFamily="34" charset="0"/>
              </a:endParaRPr>
            </a:p>
            <a:p>
              <a:pPr algn="ctr"/>
              <a:r>
                <a:rPr lang="en-US" sz="1000" i="1" dirty="0">
                  <a:solidFill>
                    <a:schemeClr val="bg1"/>
                  </a:solidFill>
                  <a:latin typeface="Candara" panose="020E0502030303020204" pitchFamily="34" charset="0"/>
                </a:rPr>
                <a:t>Kayla Delaney</a:t>
              </a:r>
            </a:p>
          </p:txBody>
        </p:sp>
        <p:grpSp>
          <p:nvGrpSpPr>
            <p:cNvPr id="32" name="Group 31">
              <a:extLst>
                <a:ext uri="{FF2B5EF4-FFF2-40B4-BE49-F238E27FC236}">
                  <a16:creationId xmlns:a16="http://schemas.microsoft.com/office/drawing/2014/main" id="{77E60580-37B9-4215-A30B-9498886A12DF}"/>
                </a:ext>
              </a:extLst>
            </p:cNvPr>
            <p:cNvGrpSpPr/>
            <p:nvPr/>
          </p:nvGrpSpPr>
          <p:grpSpPr>
            <a:xfrm>
              <a:off x="785910" y="1344986"/>
              <a:ext cx="3313957" cy="2589951"/>
              <a:chOff x="785910" y="1344986"/>
              <a:chExt cx="3313957" cy="2589951"/>
            </a:xfrm>
          </p:grpSpPr>
          <p:grpSp>
            <p:nvGrpSpPr>
              <p:cNvPr id="8" name="Group 7">
                <a:extLst>
                  <a:ext uri="{FF2B5EF4-FFF2-40B4-BE49-F238E27FC236}">
                    <a16:creationId xmlns:a16="http://schemas.microsoft.com/office/drawing/2014/main" id="{64D2827A-88FE-4BD8-96BC-01118F63D218}"/>
                  </a:ext>
                </a:extLst>
              </p:cNvPr>
              <p:cNvGrpSpPr/>
              <p:nvPr/>
            </p:nvGrpSpPr>
            <p:grpSpPr>
              <a:xfrm>
                <a:off x="2564128" y="1344986"/>
                <a:ext cx="1535739" cy="2589951"/>
                <a:chOff x="2564128" y="1344986"/>
                <a:chExt cx="1535739" cy="2589951"/>
              </a:xfrm>
            </p:grpSpPr>
            <p:grpSp>
              <p:nvGrpSpPr>
                <p:cNvPr id="6" name="Group 5">
                  <a:extLst>
                    <a:ext uri="{FF2B5EF4-FFF2-40B4-BE49-F238E27FC236}">
                      <a16:creationId xmlns:a16="http://schemas.microsoft.com/office/drawing/2014/main" id="{D61FB574-52D3-4E7B-81A6-EF4D7B5F7759}"/>
                    </a:ext>
                  </a:extLst>
                </p:cNvPr>
                <p:cNvGrpSpPr/>
                <p:nvPr/>
              </p:nvGrpSpPr>
              <p:grpSpPr>
                <a:xfrm>
                  <a:off x="2729656" y="2013653"/>
                  <a:ext cx="1204682" cy="1921284"/>
                  <a:chOff x="2729656" y="2013653"/>
                  <a:chExt cx="1204682" cy="1921284"/>
                </a:xfrm>
              </p:grpSpPr>
              <p:sp>
                <p:nvSpPr>
                  <p:cNvPr id="2" name="Rectangle: Rounded Corners 1">
                    <a:extLst>
                      <a:ext uri="{FF2B5EF4-FFF2-40B4-BE49-F238E27FC236}">
                        <a16:creationId xmlns:a16="http://schemas.microsoft.com/office/drawing/2014/main" id="{CCCE237E-CC7F-4E08-A601-83E4A74F9233}"/>
                      </a:ext>
                    </a:extLst>
                  </p:cNvPr>
                  <p:cNvSpPr/>
                  <p:nvPr/>
                </p:nvSpPr>
                <p:spPr>
                  <a:xfrm>
                    <a:off x="2729656" y="2013653"/>
                    <a:ext cx="1204682" cy="583949"/>
                  </a:xfrm>
                  <a:prstGeom prst="roundRect">
                    <a:avLst/>
                  </a:prstGeom>
                  <a:solidFill>
                    <a:srgbClr val="DC582A"/>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6D2B57C7-2181-4B49-BB9A-BC21DBCDD4D2}"/>
                      </a:ext>
                    </a:extLst>
                  </p:cNvPr>
                  <p:cNvSpPr/>
                  <p:nvPr/>
                </p:nvSpPr>
                <p:spPr>
                  <a:xfrm>
                    <a:off x="2729656" y="3350988"/>
                    <a:ext cx="1204682" cy="583949"/>
                  </a:xfrm>
                  <a:prstGeom prst="roundRect">
                    <a:avLst/>
                  </a:prstGeom>
                  <a:solidFill>
                    <a:srgbClr val="00965E"/>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9417ADC3-5CD7-4792-AF6C-21012FED255D}"/>
                      </a:ext>
                    </a:extLst>
                  </p:cNvPr>
                  <p:cNvSpPr/>
                  <p:nvPr/>
                </p:nvSpPr>
                <p:spPr>
                  <a:xfrm>
                    <a:off x="2729656" y="2682320"/>
                    <a:ext cx="1204682" cy="583949"/>
                  </a:xfrm>
                  <a:prstGeom prst="roundRect">
                    <a:avLst/>
                  </a:prstGeom>
                  <a:solidFill>
                    <a:srgbClr val="FFCC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5" name="Rectangle: Rounded Corners 14">
                  <a:extLst>
                    <a:ext uri="{FF2B5EF4-FFF2-40B4-BE49-F238E27FC236}">
                      <a16:creationId xmlns:a16="http://schemas.microsoft.com/office/drawing/2014/main" id="{D349779B-314C-442F-BAA3-CBDEE8D9A259}"/>
                    </a:ext>
                  </a:extLst>
                </p:cNvPr>
                <p:cNvSpPr/>
                <p:nvPr/>
              </p:nvSpPr>
              <p:spPr>
                <a:xfrm>
                  <a:off x="2564128" y="1344986"/>
                  <a:ext cx="1535739" cy="583949"/>
                </a:xfrm>
                <a:prstGeom prst="roundRect">
                  <a:avLst/>
                </a:prstGeom>
                <a:solidFill>
                  <a:srgbClr val="AC4EC6"/>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Rounded Corners 15">
                <a:extLst>
                  <a:ext uri="{FF2B5EF4-FFF2-40B4-BE49-F238E27FC236}">
                    <a16:creationId xmlns:a16="http://schemas.microsoft.com/office/drawing/2014/main" id="{5CBC161E-8034-41FC-829C-B40F0E094593}"/>
                  </a:ext>
                </a:extLst>
              </p:cNvPr>
              <p:cNvSpPr/>
              <p:nvPr/>
            </p:nvSpPr>
            <p:spPr>
              <a:xfrm>
                <a:off x="785910" y="1359343"/>
                <a:ext cx="1535739" cy="583949"/>
              </a:xfrm>
              <a:prstGeom prst="roundRect">
                <a:avLst/>
              </a:prstGeom>
              <a:solidFill>
                <a:srgbClr val="AC4EC6"/>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68AA8BD-EBC9-4212-AE83-8B6240FEE4A1}"/>
                  </a:ext>
                </a:extLst>
              </p:cNvPr>
              <p:cNvSpPr txBox="1"/>
              <p:nvPr/>
            </p:nvSpPr>
            <p:spPr>
              <a:xfrm>
                <a:off x="862781" y="1420484"/>
                <a:ext cx="1338416" cy="461665"/>
              </a:xfrm>
              <a:prstGeom prst="rect">
                <a:avLst/>
              </a:prstGeom>
              <a:noFill/>
            </p:spPr>
            <p:txBody>
              <a:bodyPr wrap="square" rtlCol="0">
                <a:spAutoFit/>
              </a:bodyPr>
              <a:lstStyle/>
              <a:p>
                <a:pPr algn="ctr"/>
                <a:r>
                  <a:rPr lang="en-US" sz="1200" b="1" dirty="0">
                    <a:solidFill>
                      <a:schemeClr val="bg1"/>
                    </a:solidFill>
                    <a:latin typeface="Candara" panose="020E0502030303020204" pitchFamily="34" charset="0"/>
                  </a:rPr>
                  <a:t>Help Me Grow Leadership Team</a:t>
                </a:r>
              </a:p>
            </p:txBody>
          </p:sp>
          <p:sp>
            <p:nvSpPr>
              <p:cNvPr id="23" name="TextBox 22">
                <a:extLst>
                  <a:ext uri="{FF2B5EF4-FFF2-40B4-BE49-F238E27FC236}">
                    <a16:creationId xmlns:a16="http://schemas.microsoft.com/office/drawing/2014/main" id="{6ECE1A03-7260-4B7F-A4ED-42AF710D7C2F}"/>
                  </a:ext>
                </a:extLst>
              </p:cNvPr>
              <p:cNvSpPr txBox="1"/>
              <p:nvPr/>
            </p:nvSpPr>
            <p:spPr>
              <a:xfrm>
                <a:off x="2564128" y="1409530"/>
                <a:ext cx="1535739" cy="461665"/>
              </a:xfrm>
              <a:prstGeom prst="rect">
                <a:avLst/>
              </a:prstGeom>
              <a:noFill/>
            </p:spPr>
            <p:txBody>
              <a:bodyPr wrap="square" rtlCol="0">
                <a:spAutoFit/>
              </a:bodyPr>
              <a:lstStyle/>
              <a:p>
                <a:pPr algn="ctr"/>
                <a:r>
                  <a:rPr lang="en-US" sz="1200" b="1" dirty="0">
                    <a:solidFill>
                      <a:schemeClr val="bg1"/>
                    </a:solidFill>
                    <a:latin typeface="Candara" panose="020E0502030303020204" pitchFamily="34" charset="0"/>
                  </a:rPr>
                  <a:t>Help Me Grow </a:t>
                </a:r>
              </a:p>
              <a:p>
                <a:pPr algn="ctr"/>
                <a:r>
                  <a:rPr lang="en-US" sz="1200" b="1" dirty="0">
                    <a:solidFill>
                      <a:schemeClr val="bg1"/>
                    </a:solidFill>
                    <a:latin typeface="Candara" panose="020E0502030303020204" pitchFamily="34" charset="0"/>
                  </a:rPr>
                  <a:t>Work Team</a:t>
                </a:r>
              </a:p>
            </p:txBody>
          </p:sp>
          <p:sp>
            <p:nvSpPr>
              <p:cNvPr id="24" name="TextBox 23">
                <a:extLst>
                  <a:ext uri="{FF2B5EF4-FFF2-40B4-BE49-F238E27FC236}">
                    <a16:creationId xmlns:a16="http://schemas.microsoft.com/office/drawing/2014/main" id="{5628657C-C696-4698-8490-24B79E85228E}"/>
                  </a:ext>
                </a:extLst>
              </p:cNvPr>
              <p:cNvSpPr txBox="1"/>
              <p:nvPr/>
            </p:nvSpPr>
            <p:spPr>
              <a:xfrm>
                <a:off x="951438" y="2081974"/>
                <a:ext cx="1204683" cy="430887"/>
              </a:xfrm>
              <a:prstGeom prst="rect">
                <a:avLst/>
              </a:prstGeom>
              <a:noFill/>
            </p:spPr>
            <p:txBody>
              <a:bodyPr wrap="square" rtlCol="0">
                <a:spAutoFit/>
              </a:bodyPr>
              <a:lstStyle/>
              <a:p>
                <a:pPr algn="ctr"/>
                <a:r>
                  <a:rPr lang="en-US" sz="1000" b="1" dirty="0">
                    <a:solidFill>
                      <a:schemeClr val="bg1"/>
                    </a:solidFill>
                    <a:latin typeface="Candara" panose="020E0502030303020204" pitchFamily="34" charset="0"/>
                  </a:rPr>
                  <a:t>Program Director</a:t>
                </a:r>
              </a:p>
              <a:p>
                <a:pPr algn="ctr"/>
                <a:endParaRPr lang="en-US" sz="100" b="1" dirty="0">
                  <a:solidFill>
                    <a:schemeClr val="bg1"/>
                  </a:solidFill>
                  <a:latin typeface="Candara" panose="020E0502030303020204" pitchFamily="34" charset="0"/>
                </a:endParaRPr>
              </a:p>
              <a:p>
                <a:pPr algn="ctr"/>
                <a:r>
                  <a:rPr lang="en-US" sz="1000" i="1" dirty="0">
                    <a:solidFill>
                      <a:schemeClr val="bg1"/>
                    </a:solidFill>
                    <a:latin typeface="Candara" panose="020E0502030303020204" pitchFamily="34" charset="0"/>
                  </a:rPr>
                  <a:t>Summer Merrick</a:t>
                </a:r>
              </a:p>
            </p:txBody>
          </p:sp>
          <p:sp>
            <p:nvSpPr>
              <p:cNvPr id="25" name="TextBox 24">
                <a:extLst>
                  <a:ext uri="{FF2B5EF4-FFF2-40B4-BE49-F238E27FC236}">
                    <a16:creationId xmlns:a16="http://schemas.microsoft.com/office/drawing/2014/main" id="{BCD62136-3F2B-4DAD-B298-5CC8F49B05D1}"/>
                  </a:ext>
                </a:extLst>
              </p:cNvPr>
              <p:cNvSpPr txBox="1"/>
              <p:nvPr/>
            </p:nvSpPr>
            <p:spPr>
              <a:xfrm>
                <a:off x="951436" y="2710213"/>
                <a:ext cx="1204683" cy="523220"/>
              </a:xfrm>
              <a:prstGeom prst="rect">
                <a:avLst/>
              </a:prstGeom>
              <a:noFill/>
            </p:spPr>
            <p:txBody>
              <a:bodyPr wrap="square" rtlCol="0">
                <a:spAutoFit/>
              </a:bodyPr>
              <a:lstStyle/>
              <a:p>
                <a:pPr algn="ctr">
                  <a:lnSpc>
                    <a:spcPct val="85000"/>
                  </a:lnSpc>
                </a:pPr>
                <a:r>
                  <a:rPr lang="en-US" sz="1000" b="1" dirty="0">
                    <a:solidFill>
                      <a:schemeClr val="bg1"/>
                    </a:solidFill>
                    <a:latin typeface="Candara" panose="020E0502030303020204" pitchFamily="34" charset="0"/>
                  </a:rPr>
                  <a:t>Family Resource Specialist</a:t>
                </a:r>
              </a:p>
              <a:p>
                <a:pPr algn="ctr"/>
                <a:endParaRPr lang="en-US" sz="100" b="1" dirty="0">
                  <a:solidFill>
                    <a:schemeClr val="bg1"/>
                  </a:solidFill>
                  <a:latin typeface="Candara" panose="020E0502030303020204" pitchFamily="34" charset="0"/>
                </a:endParaRPr>
              </a:p>
              <a:p>
                <a:pPr algn="ctr"/>
                <a:r>
                  <a:rPr lang="en-US" sz="1000" i="1" dirty="0">
                    <a:solidFill>
                      <a:schemeClr val="bg1"/>
                    </a:solidFill>
                    <a:latin typeface="Candara" panose="020E0502030303020204" pitchFamily="34" charset="0"/>
                  </a:rPr>
                  <a:t>Miranda Walker</a:t>
                </a:r>
              </a:p>
            </p:txBody>
          </p:sp>
          <p:sp>
            <p:nvSpPr>
              <p:cNvPr id="26" name="TextBox 25">
                <a:extLst>
                  <a:ext uri="{FF2B5EF4-FFF2-40B4-BE49-F238E27FC236}">
                    <a16:creationId xmlns:a16="http://schemas.microsoft.com/office/drawing/2014/main" id="{27302C3D-C18A-4A1D-908F-31406F420C35}"/>
                  </a:ext>
                </a:extLst>
              </p:cNvPr>
              <p:cNvSpPr txBox="1"/>
              <p:nvPr/>
            </p:nvSpPr>
            <p:spPr>
              <a:xfrm>
                <a:off x="951435" y="3381352"/>
                <a:ext cx="1204683" cy="523220"/>
              </a:xfrm>
              <a:prstGeom prst="rect">
                <a:avLst/>
              </a:prstGeom>
              <a:noFill/>
            </p:spPr>
            <p:txBody>
              <a:bodyPr wrap="square" rtlCol="0">
                <a:spAutoFit/>
              </a:bodyPr>
              <a:lstStyle/>
              <a:p>
                <a:pPr algn="ctr">
                  <a:lnSpc>
                    <a:spcPct val="85000"/>
                  </a:lnSpc>
                </a:pPr>
                <a:r>
                  <a:rPr lang="en-US" sz="1000" b="1" dirty="0">
                    <a:solidFill>
                      <a:schemeClr val="bg1"/>
                    </a:solidFill>
                    <a:latin typeface="Candara" panose="020E0502030303020204" pitchFamily="34" charset="0"/>
                  </a:rPr>
                  <a:t>Pediatric Resource Specialist</a:t>
                </a:r>
              </a:p>
              <a:p>
                <a:pPr algn="ctr"/>
                <a:endParaRPr lang="en-US" sz="100" b="1" dirty="0">
                  <a:solidFill>
                    <a:schemeClr val="bg1"/>
                  </a:solidFill>
                  <a:latin typeface="Candara" panose="020E0502030303020204" pitchFamily="34" charset="0"/>
                </a:endParaRPr>
              </a:p>
              <a:p>
                <a:pPr algn="ctr"/>
                <a:r>
                  <a:rPr lang="en-US" sz="1000" i="1" dirty="0">
                    <a:solidFill>
                      <a:schemeClr val="bg1"/>
                    </a:solidFill>
                    <a:latin typeface="Candara" panose="020E0502030303020204" pitchFamily="34" charset="0"/>
                  </a:rPr>
                  <a:t>Phyllis Koester</a:t>
                </a:r>
              </a:p>
            </p:txBody>
          </p:sp>
          <p:sp>
            <p:nvSpPr>
              <p:cNvPr id="28" name="TextBox 27">
                <a:extLst>
                  <a:ext uri="{FF2B5EF4-FFF2-40B4-BE49-F238E27FC236}">
                    <a16:creationId xmlns:a16="http://schemas.microsoft.com/office/drawing/2014/main" id="{44005194-518C-4EE9-AE7E-DC71673E7348}"/>
                  </a:ext>
                </a:extLst>
              </p:cNvPr>
              <p:cNvSpPr txBox="1"/>
              <p:nvPr/>
            </p:nvSpPr>
            <p:spPr>
              <a:xfrm>
                <a:off x="2729655" y="2028401"/>
                <a:ext cx="1204683" cy="564257"/>
              </a:xfrm>
              <a:prstGeom prst="rect">
                <a:avLst/>
              </a:prstGeom>
              <a:noFill/>
            </p:spPr>
            <p:txBody>
              <a:bodyPr wrap="square" rtlCol="0">
                <a:spAutoFit/>
              </a:bodyPr>
              <a:lstStyle/>
              <a:p>
                <a:pPr algn="ctr">
                  <a:lnSpc>
                    <a:spcPct val="85000"/>
                  </a:lnSpc>
                </a:pPr>
                <a:r>
                  <a:rPr lang="en-US" sz="900" b="1" dirty="0">
                    <a:solidFill>
                      <a:schemeClr val="bg1"/>
                    </a:solidFill>
                    <a:latin typeface="Candara" panose="020E0502030303020204" pitchFamily="34" charset="0"/>
                  </a:rPr>
                  <a:t>Centralized Access Point &amp; Family &amp; Comm. Outreach Work Group</a:t>
                </a:r>
                <a:endParaRPr lang="en-US" sz="900" dirty="0">
                  <a:solidFill>
                    <a:schemeClr val="bg1"/>
                  </a:solidFill>
                  <a:latin typeface="Candara" panose="020E0502030303020204" pitchFamily="34" charset="0"/>
                </a:endParaRPr>
              </a:p>
            </p:txBody>
          </p:sp>
          <p:sp>
            <p:nvSpPr>
              <p:cNvPr id="29" name="TextBox 28">
                <a:extLst>
                  <a:ext uri="{FF2B5EF4-FFF2-40B4-BE49-F238E27FC236}">
                    <a16:creationId xmlns:a16="http://schemas.microsoft.com/office/drawing/2014/main" id="{364B9F33-ECDC-43D6-8123-B20D02E46B39}"/>
                  </a:ext>
                </a:extLst>
              </p:cNvPr>
              <p:cNvSpPr txBox="1"/>
              <p:nvPr/>
            </p:nvSpPr>
            <p:spPr>
              <a:xfrm>
                <a:off x="2729654" y="2748557"/>
                <a:ext cx="1204683" cy="446532"/>
              </a:xfrm>
              <a:prstGeom prst="rect">
                <a:avLst/>
              </a:prstGeom>
              <a:noFill/>
            </p:spPr>
            <p:txBody>
              <a:bodyPr wrap="square" rtlCol="0">
                <a:spAutoFit/>
              </a:bodyPr>
              <a:lstStyle/>
              <a:p>
                <a:pPr algn="ctr">
                  <a:lnSpc>
                    <a:spcPct val="85000"/>
                  </a:lnSpc>
                </a:pPr>
                <a:r>
                  <a:rPr lang="en-US" sz="900" b="1" dirty="0">
                    <a:solidFill>
                      <a:srgbClr val="580058"/>
                    </a:solidFill>
                    <a:latin typeface="Candara" panose="020E0502030303020204" pitchFamily="34" charset="0"/>
                  </a:rPr>
                  <a:t>Data Collection </a:t>
                </a:r>
              </a:p>
              <a:p>
                <a:pPr algn="ctr">
                  <a:lnSpc>
                    <a:spcPct val="85000"/>
                  </a:lnSpc>
                </a:pPr>
                <a:r>
                  <a:rPr lang="en-US" sz="900" b="1" dirty="0">
                    <a:solidFill>
                      <a:srgbClr val="580058"/>
                    </a:solidFill>
                    <a:latin typeface="Candara" panose="020E0502030303020204" pitchFamily="34" charset="0"/>
                  </a:rPr>
                  <a:t>&amp; Analysis </a:t>
                </a:r>
              </a:p>
              <a:p>
                <a:pPr algn="ctr">
                  <a:lnSpc>
                    <a:spcPct val="85000"/>
                  </a:lnSpc>
                </a:pPr>
                <a:r>
                  <a:rPr lang="en-US" sz="900" b="1" dirty="0">
                    <a:solidFill>
                      <a:srgbClr val="580058"/>
                    </a:solidFill>
                    <a:latin typeface="Candara" panose="020E0502030303020204" pitchFamily="34" charset="0"/>
                  </a:rPr>
                  <a:t>Work Group</a:t>
                </a:r>
                <a:endParaRPr lang="en-US" sz="900" dirty="0">
                  <a:solidFill>
                    <a:srgbClr val="580058"/>
                  </a:solidFill>
                  <a:latin typeface="Candara" panose="020E0502030303020204" pitchFamily="34" charset="0"/>
                </a:endParaRPr>
              </a:p>
            </p:txBody>
          </p:sp>
          <p:sp>
            <p:nvSpPr>
              <p:cNvPr id="30" name="TextBox 29">
                <a:extLst>
                  <a:ext uri="{FF2B5EF4-FFF2-40B4-BE49-F238E27FC236}">
                    <a16:creationId xmlns:a16="http://schemas.microsoft.com/office/drawing/2014/main" id="{67FD184D-13E7-4011-8346-7F13EBEA8C82}"/>
                  </a:ext>
                </a:extLst>
              </p:cNvPr>
              <p:cNvSpPr txBox="1"/>
              <p:nvPr/>
            </p:nvSpPr>
            <p:spPr>
              <a:xfrm>
                <a:off x="2729654" y="3412280"/>
                <a:ext cx="1204683" cy="446532"/>
              </a:xfrm>
              <a:prstGeom prst="rect">
                <a:avLst/>
              </a:prstGeom>
              <a:noFill/>
            </p:spPr>
            <p:txBody>
              <a:bodyPr wrap="square" rtlCol="0">
                <a:spAutoFit/>
              </a:bodyPr>
              <a:lstStyle/>
              <a:p>
                <a:pPr algn="ctr">
                  <a:lnSpc>
                    <a:spcPct val="85000"/>
                  </a:lnSpc>
                </a:pPr>
                <a:r>
                  <a:rPr lang="en-US" sz="900" b="1" dirty="0">
                    <a:solidFill>
                      <a:schemeClr val="bg1"/>
                    </a:solidFill>
                    <a:latin typeface="Candara" panose="020E0502030303020204" pitchFamily="34" charset="0"/>
                  </a:rPr>
                  <a:t>Child Health Provider Outreach Work Group</a:t>
                </a:r>
                <a:endParaRPr lang="en-US" sz="900" dirty="0">
                  <a:solidFill>
                    <a:schemeClr val="bg1"/>
                  </a:solidFill>
                  <a:latin typeface="Candara" panose="020E0502030303020204" pitchFamily="34" charset="0"/>
                </a:endParaRPr>
              </a:p>
            </p:txBody>
          </p:sp>
        </p:grpSp>
      </p:grpSp>
      <p:sp>
        <p:nvSpPr>
          <p:cNvPr id="31" name="Freeform: Shape 30">
            <a:extLst>
              <a:ext uri="{FF2B5EF4-FFF2-40B4-BE49-F238E27FC236}">
                <a16:creationId xmlns:a16="http://schemas.microsoft.com/office/drawing/2014/main" id="{C6B5487F-EE3C-4526-BF3A-7F3EE47AE2AD}"/>
              </a:ext>
            </a:extLst>
          </p:cNvPr>
          <p:cNvSpPr/>
          <p:nvPr/>
        </p:nvSpPr>
        <p:spPr>
          <a:xfrm>
            <a:off x="7986380" y="1028595"/>
            <a:ext cx="342209" cy="452494"/>
          </a:xfrm>
          <a:custGeom>
            <a:avLst/>
            <a:gdLst>
              <a:gd name="connsiteX0" fmla="*/ 0 w 877055"/>
              <a:gd name="connsiteY0" fmla="*/ 657581 h 1159707"/>
              <a:gd name="connsiteX1" fmla="*/ 168878 w 877055"/>
              <a:gd name="connsiteY1" fmla="*/ 240386 h 1159707"/>
              <a:gd name="connsiteX2" fmla="*/ 303657 w 877055"/>
              <a:gd name="connsiteY2" fmla="*/ 146279 h 1159707"/>
              <a:gd name="connsiteX3" fmla="*/ 643319 w 877055"/>
              <a:gd name="connsiteY3" fmla="*/ 3975 h 1159707"/>
              <a:gd name="connsiteX4" fmla="*/ 712470 w 877055"/>
              <a:gd name="connsiteY4" fmla="*/ 1689 h 1159707"/>
              <a:gd name="connsiteX5" fmla="*/ 763143 w 877055"/>
              <a:gd name="connsiteY5" fmla="*/ 30931 h 1159707"/>
              <a:gd name="connsiteX6" fmla="*/ 873728 w 877055"/>
              <a:gd name="connsiteY6" fmla="*/ 318396 h 1159707"/>
              <a:gd name="connsiteX7" fmla="*/ 728853 w 877055"/>
              <a:gd name="connsiteY7" fmla="*/ 836555 h 1159707"/>
              <a:gd name="connsiteX8" fmla="*/ 607124 w 877055"/>
              <a:gd name="connsiteY8" fmla="*/ 997814 h 1159707"/>
              <a:gd name="connsiteX9" fmla="*/ 314516 w 877055"/>
              <a:gd name="connsiteY9" fmla="*/ 1153357 h 1159707"/>
              <a:gd name="connsiteX10" fmla="*/ 220218 w 877055"/>
              <a:gd name="connsiteY10" fmla="*/ 1154595 h 1159707"/>
              <a:gd name="connsiteX11" fmla="*/ 61817 w 877055"/>
              <a:gd name="connsiteY11" fmla="*/ 1013244 h 1159707"/>
              <a:gd name="connsiteX12" fmla="*/ 0 w 877055"/>
              <a:gd name="connsiteY12" fmla="*/ 657581 h 11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7055" h="1159707">
                <a:moveTo>
                  <a:pt x="0" y="657581"/>
                </a:moveTo>
                <a:cubicBezTo>
                  <a:pt x="2477" y="493370"/>
                  <a:pt x="47625" y="351542"/>
                  <a:pt x="168878" y="240386"/>
                </a:cubicBezTo>
                <a:cubicBezTo>
                  <a:pt x="209722" y="203543"/>
                  <a:pt x="254994" y="171930"/>
                  <a:pt x="303657" y="146279"/>
                </a:cubicBezTo>
                <a:cubicBezTo>
                  <a:pt x="412242" y="87795"/>
                  <a:pt x="520827" y="29121"/>
                  <a:pt x="643319" y="3975"/>
                </a:cubicBezTo>
                <a:cubicBezTo>
                  <a:pt x="666112" y="-397"/>
                  <a:pt x="689439" y="-1168"/>
                  <a:pt x="712470" y="1689"/>
                </a:cubicBezTo>
                <a:cubicBezTo>
                  <a:pt x="732815" y="3594"/>
                  <a:pt x="751313" y="14272"/>
                  <a:pt x="763143" y="30931"/>
                </a:cubicBezTo>
                <a:cubicBezTo>
                  <a:pt x="825980" y="114627"/>
                  <a:pt x="864270" y="214163"/>
                  <a:pt x="873728" y="318396"/>
                </a:cubicBezTo>
                <a:cubicBezTo>
                  <a:pt x="892778" y="509943"/>
                  <a:pt x="828104" y="678250"/>
                  <a:pt x="728853" y="836555"/>
                </a:cubicBezTo>
                <a:cubicBezTo>
                  <a:pt x="692944" y="893705"/>
                  <a:pt x="655796" y="951427"/>
                  <a:pt x="607124" y="997814"/>
                </a:cubicBezTo>
                <a:cubicBezTo>
                  <a:pt x="524828" y="1076205"/>
                  <a:pt x="424625" y="1125068"/>
                  <a:pt x="314516" y="1153357"/>
                </a:cubicBezTo>
                <a:cubicBezTo>
                  <a:pt x="283645" y="1161387"/>
                  <a:pt x="251289" y="1161806"/>
                  <a:pt x="220218" y="1154595"/>
                </a:cubicBezTo>
                <a:cubicBezTo>
                  <a:pt x="141446" y="1136593"/>
                  <a:pt x="85344" y="1089349"/>
                  <a:pt x="61817" y="1013244"/>
                </a:cubicBezTo>
                <a:cubicBezTo>
                  <a:pt x="24945" y="898096"/>
                  <a:pt x="4143" y="778415"/>
                  <a:pt x="0" y="657581"/>
                </a:cubicBezTo>
                <a:close/>
              </a:path>
            </a:pathLst>
          </a:custGeom>
          <a:solidFill>
            <a:srgbClr val="3CB4E5"/>
          </a:solidFill>
          <a:ln w="9525" cap="flat">
            <a:noFill/>
            <a:prstDash val="solid"/>
            <a:miter/>
          </a:ln>
        </p:spPr>
        <p:txBody>
          <a:bodyPr rtlCol="0" anchor="ctr"/>
          <a:lstStyle/>
          <a:p>
            <a:endParaRPr lang="en-US" dirty="0"/>
          </a:p>
        </p:txBody>
      </p:sp>
      <p:cxnSp>
        <p:nvCxnSpPr>
          <p:cNvPr id="37" name="Straight Connector 36">
            <a:extLst>
              <a:ext uri="{FF2B5EF4-FFF2-40B4-BE49-F238E27FC236}">
                <a16:creationId xmlns:a16="http://schemas.microsoft.com/office/drawing/2014/main" id="{EC677822-10DB-4C1F-A275-F9C5E6CC987F}"/>
              </a:ext>
            </a:extLst>
          </p:cNvPr>
          <p:cNvCxnSpPr/>
          <p:nvPr/>
        </p:nvCxnSpPr>
        <p:spPr>
          <a:xfrm>
            <a:off x="4478400" y="846000"/>
            <a:ext cx="0" cy="3625200"/>
          </a:xfrm>
          <a:prstGeom prst="line">
            <a:avLst/>
          </a:prstGeom>
          <a:ln w="28575">
            <a:solidFill>
              <a:srgbClr val="8432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53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65E"/>
        </a:solidFill>
        <a:effectLst/>
      </p:bgPr>
    </p:bg>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818762" y="861942"/>
            <a:ext cx="3871200" cy="915239"/>
          </a:xfrm>
          <a:prstGeom prst="rect">
            <a:avLst/>
          </a:prstGeom>
        </p:spPr>
        <p:txBody>
          <a:bodyPr spcFirstLastPara="1" wrap="square" lIns="0" tIns="0" rIns="0" bIns="0" anchor="t" anchorCtr="0">
            <a:noAutofit/>
          </a:bodyPr>
          <a:lstStyle/>
          <a:p>
            <a:pPr marL="0" lvl="0" indent="0" algn="l" rtl="0">
              <a:lnSpc>
                <a:spcPct val="75000"/>
              </a:lnSpc>
              <a:spcBef>
                <a:spcPts val="0"/>
              </a:spcBef>
              <a:spcAft>
                <a:spcPts val="0"/>
              </a:spcAft>
              <a:buNone/>
            </a:pPr>
            <a:r>
              <a:rPr lang="en" sz="4000" b="1" dirty="0">
                <a:latin typeface="Candara" panose="020E0502030303020204" pitchFamily="34" charset="0"/>
              </a:rPr>
              <a:t>Books, Balls &amp; Blocks </a:t>
            </a:r>
            <a:r>
              <a:rPr lang="en" sz="4000" b="1" dirty="0">
                <a:solidFill>
                  <a:srgbClr val="00965E"/>
                </a:solidFill>
                <a:latin typeface="Candara" panose="020E0502030303020204" pitchFamily="34" charset="0"/>
              </a:rPr>
              <a:t>Overview</a:t>
            </a:r>
            <a:endParaRPr sz="4000" b="1" dirty="0">
              <a:solidFill>
                <a:srgbClr val="00965E"/>
              </a:solidFill>
              <a:latin typeface="Candara" panose="020E0502030303020204" pitchFamily="34" charset="0"/>
            </a:endParaRPr>
          </a:p>
        </p:txBody>
      </p:sp>
      <p:sp>
        <p:nvSpPr>
          <p:cNvPr id="154" name="Google Shape;154;p21"/>
          <p:cNvSpPr txBox="1">
            <a:spLocks noGrp="1"/>
          </p:cNvSpPr>
          <p:nvPr>
            <p:ph type="body" idx="1"/>
          </p:nvPr>
        </p:nvSpPr>
        <p:spPr>
          <a:xfrm>
            <a:off x="818762" y="1977934"/>
            <a:ext cx="4035350" cy="2759850"/>
          </a:xfrm>
          <a:prstGeom prst="rect">
            <a:avLst/>
          </a:prstGeom>
        </p:spPr>
        <p:txBody>
          <a:bodyPr spcFirstLastPara="1" wrap="square" lIns="0" tIns="0" rIns="0" bIns="0" anchor="t" anchorCtr="0">
            <a:noAutofit/>
          </a:bodyPr>
          <a:lstStyle/>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r>
              <a:rPr lang="en-US" sz="2000" b="1" dirty="0">
                <a:solidFill>
                  <a:srgbClr val="00965E"/>
                </a:solidFill>
                <a:latin typeface="Candara" panose="020E0502030303020204" pitchFamily="34" charset="0"/>
              </a:rPr>
              <a:t>Interactive: </a:t>
            </a:r>
            <a:r>
              <a:rPr lang="en-US" sz="2000" dirty="0">
                <a:solidFill>
                  <a:srgbClr val="434343"/>
                </a:solidFill>
                <a:latin typeface="Candara" panose="020E0502030303020204" pitchFamily="34" charset="0"/>
              </a:rPr>
              <a:t>Explain, Show, Review</a:t>
            </a: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endParaRPr lang="en-US" sz="1200" b="1" dirty="0">
              <a:solidFill>
                <a:srgbClr val="434343"/>
              </a:solidFill>
              <a:latin typeface="Candara" panose="020E0502030303020204" pitchFamily="34" charset="0"/>
            </a:endParaRP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r>
              <a:rPr lang="en-US" sz="2000" b="1" dirty="0">
                <a:solidFill>
                  <a:srgbClr val="00965E"/>
                </a:solidFill>
                <a:latin typeface="Candara" panose="020E0502030303020204" pitchFamily="34" charset="0"/>
              </a:rPr>
              <a:t>Community Partners: </a:t>
            </a:r>
            <a:r>
              <a:rPr lang="en-US" sz="2000" dirty="0">
                <a:solidFill>
                  <a:srgbClr val="434343"/>
                </a:solidFill>
                <a:latin typeface="Candara" panose="020E0502030303020204" pitchFamily="34" charset="0"/>
              </a:rPr>
              <a:t>Libraries, Community Agencies, Head Starts</a:t>
            </a: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endParaRPr lang="en-US" sz="1200" b="1" dirty="0">
              <a:solidFill>
                <a:srgbClr val="434343"/>
              </a:solidFill>
              <a:latin typeface="Candara" panose="020E0502030303020204" pitchFamily="34" charset="0"/>
            </a:endParaRP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r>
              <a:rPr lang="en-US" sz="2000" b="1" dirty="0">
                <a:solidFill>
                  <a:srgbClr val="00965E"/>
                </a:solidFill>
                <a:latin typeface="Candara" panose="020E0502030303020204" pitchFamily="34" charset="0"/>
              </a:rPr>
              <a:t>Time of the Day</a:t>
            </a: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endParaRPr lang="en-US" sz="1200" b="1" dirty="0">
              <a:solidFill>
                <a:srgbClr val="434343"/>
              </a:solidFill>
              <a:latin typeface="Candara" panose="020E0502030303020204" pitchFamily="34" charset="0"/>
            </a:endParaRPr>
          </a:p>
          <a:p>
            <a:pPr marL="285750" lvl="0" indent="-285750" algn="l" rtl="0">
              <a:spcBef>
                <a:spcPts val="0"/>
              </a:spcBef>
              <a:spcAft>
                <a:spcPts val="0"/>
              </a:spcAft>
              <a:buSzPct val="125000"/>
              <a:buBlip>
                <a:blip r:embed="rId3">
                  <a:extLst>
                    <a:ext uri="{96DAC541-7B7A-43D3-8B79-37D633B846F1}">
                      <asvg:svgBlip xmlns:asvg="http://schemas.microsoft.com/office/drawing/2016/SVG/main" xmlns="" r:embed="rId4"/>
                    </a:ext>
                  </a:extLst>
                </a:blip>
              </a:buBlip>
            </a:pPr>
            <a:r>
              <a:rPr lang="en-US" sz="2000" b="1" dirty="0">
                <a:solidFill>
                  <a:srgbClr val="00965E"/>
                </a:solidFill>
                <a:latin typeface="Candara" panose="020E0502030303020204" pitchFamily="34" charset="0"/>
              </a:rPr>
              <a:t>Registering for Event</a:t>
            </a:r>
          </a:p>
        </p:txBody>
      </p:sp>
      <p:sp>
        <p:nvSpPr>
          <p:cNvPr id="156" name="Google Shape;156;p2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FFCC00"/>
                </a:solidFill>
              </a:rPr>
              <a:t>7</a:t>
            </a:fld>
            <a:endParaRPr dirty="0">
              <a:solidFill>
                <a:srgbClr val="FFCC00"/>
              </a:solidFill>
            </a:endParaRPr>
          </a:p>
        </p:txBody>
      </p:sp>
      <p:pic>
        <p:nvPicPr>
          <p:cNvPr id="3" name="Picture 2" descr="A picture containing text, person, screenshot&#10;&#10;Description automatically generated">
            <a:extLst>
              <a:ext uri="{FF2B5EF4-FFF2-40B4-BE49-F238E27FC236}">
                <a16:creationId xmlns:a16="http://schemas.microsoft.com/office/drawing/2014/main" id="{5B846DED-D6A1-4A90-AA11-9AE142B67A34}"/>
              </a:ext>
            </a:extLst>
          </p:cNvPr>
          <p:cNvPicPr>
            <a:picLocks noChangeAspect="1"/>
          </p:cNvPicPr>
          <p:nvPr/>
        </p:nvPicPr>
        <p:blipFill>
          <a:blip r:embed="rId5"/>
          <a:stretch>
            <a:fillRect/>
          </a:stretch>
        </p:blipFill>
        <p:spPr>
          <a:xfrm>
            <a:off x="5044784" y="1382400"/>
            <a:ext cx="2831006" cy="3080800"/>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6" name="Freeform: Shape 5">
            <a:extLst>
              <a:ext uri="{FF2B5EF4-FFF2-40B4-BE49-F238E27FC236}">
                <a16:creationId xmlns:a16="http://schemas.microsoft.com/office/drawing/2014/main" id="{26CDE335-F191-4173-9DA6-55DCE8A38627}"/>
              </a:ext>
            </a:extLst>
          </p:cNvPr>
          <p:cNvSpPr/>
          <p:nvPr/>
        </p:nvSpPr>
        <p:spPr>
          <a:xfrm>
            <a:off x="390735" y="157562"/>
            <a:ext cx="8566197" cy="4606062"/>
          </a:xfrm>
          <a:custGeom>
            <a:avLst/>
            <a:gdLst>
              <a:gd name="connsiteX0" fmla="*/ 7806741 w 8566197"/>
              <a:gd name="connsiteY0" fmla="*/ 25 h 4606062"/>
              <a:gd name="connsiteX1" fmla="*/ 7930656 w 8566197"/>
              <a:gd name="connsiteY1" fmla="*/ 38535 h 4606062"/>
              <a:gd name="connsiteX2" fmla="*/ 8099024 w 8566197"/>
              <a:gd name="connsiteY2" fmla="*/ 203761 h 4606062"/>
              <a:gd name="connsiteX3" fmla="*/ 8125158 w 8566197"/>
              <a:gd name="connsiteY3" fmla="*/ 254020 h 4606062"/>
              <a:gd name="connsiteX4" fmla="*/ 8228817 w 8566197"/>
              <a:gd name="connsiteY4" fmla="*/ 218714 h 4606062"/>
              <a:gd name="connsiteX5" fmla="*/ 8241383 w 8566197"/>
              <a:gd name="connsiteY5" fmla="*/ 215446 h 4606062"/>
              <a:gd name="connsiteX6" fmla="*/ 8376705 w 8566197"/>
              <a:gd name="connsiteY6" fmla="*/ 197605 h 4606062"/>
              <a:gd name="connsiteX7" fmla="*/ 8449203 w 8566197"/>
              <a:gd name="connsiteY7" fmla="*/ 212683 h 4606062"/>
              <a:gd name="connsiteX8" fmla="*/ 8566181 w 8566197"/>
              <a:gd name="connsiteY8" fmla="*/ 384819 h 4606062"/>
              <a:gd name="connsiteX9" fmla="*/ 8566181 w 8566197"/>
              <a:gd name="connsiteY9" fmla="*/ 405300 h 4606062"/>
              <a:gd name="connsiteX10" fmla="*/ 8520696 w 8566197"/>
              <a:gd name="connsiteY10" fmla="*/ 609351 h 4606062"/>
              <a:gd name="connsiteX11" fmla="*/ 8471820 w 8566197"/>
              <a:gd name="connsiteY11" fmla="*/ 703587 h 4606062"/>
              <a:gd name="connsiteX12" fmla="*/ 8394671 w 8566197"/>
              <a:gd name="connsiteY12" fmla="*/ 786263 h 4606062"/>
              <a:gd name="connsiteX13" fmla="*/ 8519188 w 8566197"/>
              <a:gd name="connsiteY13" fmla="*/ 957395 h 4606062"/>
              <a:gd name="connsiteX14" fmla="*/ 8540674 w 8566197"/>
              <a:gd name="connsiteY14" fmla="*/ 1181047 h 4606062"/>
              <a:gd name="connsiteX15" fmla="*/ 8374695 w 8566197"/>
              <a:gd name="connsiteY15" fmla="*/ 1352806 h 4606062"/>
              <a:gd name="connsiteX16" fmla="*/ 8362529 w 8566197"/>
              <a:gd name="connsiteY16" fmla="*/ 1354427 h 4606062"/>
              <a:gd name="connsiteX17" fmla="*/ 8362529 w 8566197"/>
              <a:gd name="connsiteY17" fmla="*/ 4195130 h 4606062"/>
              <a:gd name="connsiteX18" fmla="*/ 7951597 w 8566197"/>
              <a:gd name="connsiteY18" fmla="*/ 4606062 h 4606062"/>
              <a:gd name="connsiteX19" fmla="*/ 410932 w 8566197"/>
              <a:gd name="connsiteY19" fmla="*/ 4606062 h 4606062"/>
              <a:gd name="connsiteX20" fmla="*/ 0 w 8566197"/>
              <a:gd name="connsiteY20" fmla="*/ 4195130 h 4606062"/>
              <a:gd name="connsiteX21" fmla="*/ 0 w 8566197"/>
              <a:gd name="connsiteY21" fmla="*/ 633247 h 4606062"/>
              <a:gd name="connsiteX22" fmla="*/ 410932 w 8566197"/>
              <a:gd name="connsiteY22" fmla="*/ 222315 h 4606062"/>
              <a:gd name="connsiteX23" fmla="*/ 7554747 w 8566197"/>
              <a:gd name="connsiteY23" fmla="*/ 222315 h 4606062"/>
              <a:gd name="connsiteX24" fmla="*/ 7558810 w 8566197"/>
              <a:gd name="connsiteY24" fmla="*/ 199791 h 4606062"/>
              <a:gd name="connsiteX25" fmla="*/ 7619051 w 8566197"/>
              <a:gd name="connsiteY25" fmla="*/ 91934 h 4606062"/>
              <a:gd name="connsiteX26" fmla="*/ 7806741 w 8566197"/>
              <a:gd name="connsiteY26" fmla="*/ 25 h 46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66197" h="4606062">
                <a:moveTo>
                  <a:pt x="7806741" y="25"/>
                </a:moveTo>
                <a:cubicBezTo>
                  <a:pt x="7849516" y="661"/>
                  <a:pt x="7892551" y="13201"/>
                  <a:pt x="7930656" y="38535"/>
                </a:cubicBezTo>
                <a:cubicBezTo>
                  <a:pt x="7998213" y="80602"/>
                  <a:pt x="8055693" y="137009"/>
                  <a:pt x="8099024" y="203761"/>
                </a:cubicBezTo>
                <a:cubicBezTo>
                  <a:pt x="8108977" y="219839"/>
                  <a:pt x="8117713" y="236638"/>
                  <a:pt x="8125158" y="254020"/>
                </a:cubicBezTo>
                <a:cubicBezTo>
                  <a:pt x="8158437" y="238797"/>
                  <a:pt x="8193166" y="226969"/>
                  <a:pt x="8228817" y="218714"/>
                </a:cubicBezTo>
                <a:lnTo>
                  <a:pt x="8241383" y="215446"/>
                </a:lnTo>
                <a:cubicBezTo>
                  <a:pt x="8285302" y="202566"/>
                  <a:pt x="8330948" y="196548"/>
                  <a:pt x="8376705" y="197605"/>
                </a:cubicBezTo>
                <a:cubicBezTo>
                  <a:pt x="8401547" y="198518"/>
                  <a:pt x="8426056" y="203615"/>
                  <a:pt x="8449203" y="212683"/>
                </a:cubicBezTo>
                <a:cubicBezTo>
                  <a:pt x="8520476" y="239801"/>
                  <a:pt x="8567207" y="308568"/>
                  <a:pt x="8566181" y="384819"/>
                </a:cubicBezTo>
                <a:lnTo>
                  <a:pt x="8566181" y="405300"/>
                </a:lnTo>
                <a:cubicBezTo>
                  <a:pt x="8565016" y="475698"/>
                  <a:pt x="8549540" y="545122"/>
                  <a:pt x="8520696" y="609351"/>
                </a:cubicBezTo>
                <a:cubicBezTo>
                  <a:pt x="8507643" y="642340"/>
                  <a:pt x="8491266" y="673915"/>
                  <a:pt x="8471820" y="703587"/>
                </a:cubicBezTo>
                <a:cubicBezTo>
                  <a:pt x="8450659" y="735070"/>
                  <a:pt x="8424617" y="762979"/>
                  <a:pt x="8394671" y="786263"/>
                </a:cubicBezTo>
                <a:cubicBezTo>
                  <a:pt x="8447523" y="834121"/>
                  <a:pt x="8489914" y="892383"/>
                  <a:pt x="8519188" y="957395"/>
                </a:cubicBezTo>
                <a:cubicBezTo>
                  <a:pt x="8550460" y="1027631"/>
                  <a:pt x="8558001" y="1106142"/>
                  <a:pt x="8540674" y="1181047"/>
                </a:cubicBezTo>
                <a:cubicBezTo>
                  <a:pt x="8522126" y="1264998"/>
                  <a:pt x="8457962" y="1331397"/>
                  <a:pt x="8374695" y="1352806"/>
                </a:cubicBezTo>
                <a:lnTo>
                  <a:pt x="8362529" y="1354427"/>
                </a:lnTo>
                <a:lnTo>
                  <a:pt x="8362529" y="4195130"/>
                </a:lnTo>
                <a:cubicBezTo>
                  <a:pt x="8362529" y="4422081"/>
                  <a:pt x="8178548" y="4606062"/>
                  <a:pt x="7951597" y="4606062"/>
                </a:cubicBezTo>
                <a:lnTo>
                  <a:pt x="410932" y="4606062"/>
                </a:lnTo>
                <a:cubicBezTo>
                  <a:pt x="183981" y="4606062"/>
                  <a:pt x="0" y="4422081"/>
                  <a:pt x="0" y="4195130"/>
                </a:cubicBezTo>
                <a:lnTo>
                  <a:pt x="0" y="633247"/>
                </a:lnTo>
                <a:cubicBezTo>
                  <a:pt x="0" y="406296"/>
                  <a:pt x="183981" y="222315"/>
                  <a:pt x="410932" y="222315"/>
                </a:cubicBezTo>
                <a:lnTo>
                  <a:pt x="7554747" y="222315"/>
                </a:lnTo>
                <a:lnTo>
                  <a:pt x="7558810" y="199791"/>
                </a:lnTo>
                <a:cubicBezTo>
                  <a:pt x="7572697" y="161019"/>
                  <a:pt x="7592968" y="124533"/>
                  <a:pt x="7619051" y="91934"/>
                </a:cubicBezTo>
                <a:cubicBezTo>
                  <a:pt x="7664878" y="30975"/>
                  <a:pt x="7735449" y="-1034"/>
                  <a:pt x="7806741" y="25"/>
                </a:cubicBezTo>
                <a:close/>
              </a:path>
            </a:pathLst>
          </a:custGeom>
          <a:noFill/>
          <a:ln w="38100" cap="flat">
            <a:solidFill>
              <a:srgbClr val="FFCC00"/>
            </a:solidFill>
            <a:prstDash val="solid"/>
            <a:miter/>
          </a:ln>
        </p:spPr>
        <p:txBody>
          <a:bodyPr rtlCol="0" anchor="ct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Shape 152"/>
        <p:cNvGrpSpPr/>
        <p:nvPr/>
      </p:nvGrpSpPr>
      <p:grpSpPr>
        <a:xfrm>
          <a:off x="0" y="0"/>
          <a:ext cx="0" cy="0"/>
          <a:chOff x="0" y="0"/>
          <a:chExt cx="0" cy="0"/>
        </a:xfrm>
      </p:grpSpPr>
      <p:pic>
        <p:nvPicPr>
          <p:cNvPr id="13" name="Picture 12" descr="A picture containing stationary, plastic, colorful&#10;&#10;Description automatically generated">
            <a:extLst>
              <a:ext uri="{FF2B5EF4-FFF2-40B4-BE49-F238E27FC236}">
                <a16:creationId xmlns:a16="http://schemas.microsoft.com/office/drawing/2014/main" id="{A58788B4-6571-4C35-9124-BF6A94C78944}"/>
              </a:ext>
            </a:extLst>
          </p:cNvPr>
          <p:cNvPicPr>
            <a:picLocks noChangeAspect="1"/>
          </p:cNvPicPr>
          <p:nvPr/>
        </p:nvPicPr>
        <p:blipFill rotWithShape="1">
          <a:blip r:embed="rId3"/>
          <a:srcRect l="13691" t="-1" r="5053" b="3250"/>
          <a:stretch/>
        </p:blipFill>
        <p:spPr>
          <a:xfrm flipH="1">
            <a:off x="4698000" y="1598818"/>
            <a:ext cx="3836758" cy="3045154"/>
          </a:xfrm>
          <a:prstGeom prst="rect">
            <a:avLst/>
          </a:prstGeom>
        </p:spPr>
      </p:pic>
      <p:sp>
        <p:nvSpPr>
          <p:cNvPr id="153" name="Google Shape;153;p21"/>
          <p:cNvSpPr txBox="1">
            <a:spLocks noGrp="1"/>
          </p:cNvSpPr>
          <p:nvPr>
            <p:ph type="title"/>
          </p:nvPr>
        </p:nvSpPr>
        <p:spPr>
          <a:xfrm>
            <a:off x="922000" y="876458"/>
            <a:ext cx="4630768" cy="694013"/>
          </a:xfrm>
          <a:prstGeom prst="rect">
            <a:avLst/>
          </a:prstGeom>
        </p:spPr>
        <p:txBody>
          <a:bodyPr spcFirstLastPara="1" wrap="square" lIns="0" tIns="0" rIns="0" bIns="0" anchor="t" anchorCtr="0">
            <a:noAutofit/>
          </a:bodyPr>
          <a:lstStyle/>
          <a:p>
            <a:pPr marL="0" lvl="0" indent="0" algn="l" rtl="0">
              <a:lnSpc>
                <a:spcPct val="75000"/>
              </a:lnSpc>
              <a:spcBef>
                <a:spcPts val="0"/>
              </a:spcBef>
              <a:spcAft>
                <a:spcPts val="0"/>
              </a:spcAft>
              <a:buNone/>
            </a:pPr>
            <a:r>
              <a:rPr lang="en" sz="4000" b="1" dirty="0">
                <a:solidFill>
                  <a:schemeClr val="tx1"/>
                </a:solidFill>
                <a:latin typeface="Candara" panose="020E0502030303020204" pitchFamily="34" charset="0"/>
              </a:rPr>
              <a:t>Event</a:t>
            </a:r>
            <a:r>
              <a:rPr lang="en" sz="4000" b="1" dirty="0">
                <a:solidFill>
                  <a:srgbClr val="41B6E6"/>
                </a:solidFill>
                <a:latin typeface="Candara" panose="020E0502030303020204" pitchFamily="34" charset="0"/>
              </a:rPr>
              <a:t> Results</a:t>
            </a:r>
            <a:endParaRPr sz="4000" b="1" dirty="0">
              <a:solidFill>
                <a:srgbClr val="41B6E6"/>
              </a:solidFill>
              <a:latin typeface="Candara" panose="020E0502030303020204" pitchFamily="34" charset="0"/>
            </a:endParaRPr>
          </a:p>
        </p:txBody>
      </p:sp>
      <p:sp>
        <p:nvSpPr>
          <p:cNvPr id="154" name="Google Shape;154;p21"/>
          <p:cNvSpPr txBox="1">
            <a:spLocks noGrp="1"/>
          </p:cNvSpPr>
          <p:nvPr>
            <p:ph type="body" idx="1"/>
          </p:nvPr>
        </p:nvSpPr>
        <p:spPr>
          <a:xfrm>
            <a:off x="921999" y="1507192"/>
            <a:ext cx="4512781" cy="2759850"/>
          </a:xfrm>
          <a:prstGeom prst="rect">
            <a:avLst/>
          </a:prstGeom>
        </p:spPr>
        <p:txBody>
          <a:bodyPr spcFirstLastPara="1" wrap="square" lIns="0" tIns="0" rIns="0" bIns="0" anchor="t" anchorCtr="0">
            <a:noAutofit/>
          </a:bodyPr>
          <a:lstStyle/>
          <a:p>
            <a:pPr marL="285750" lvl="0" indent="-285750" algn="l" rtl="0">
              <a:spcBef>
                <a:spcPts val="0"/>
              </a:spcBef>
              <a:spcAft>
                <a:spcPts val="0"/>
              </a:spcAft>
              <a:buSzPct val="125000"/>
              <a:buBlip>
                <a:blip r:embed="rId4">
                  <a:extLst>
                    <a:ext uri="{96DAC541-7B7A-43D3-8B79-37D633B846F1}">
                      <asvg:svgBlip xmlns:asvg="http://schemas.microsoft.com/office/drawing/2016/SVG/main" xmlns="" r:embed="rId5"/>
                    </a:ext>
                  </a:extLst>
                </a:blip>
              </a:buBlip>
            </a:pPr>
            <a:r>
              <a:rPr lang="en-US" sz="2000" b="1" dirty="0">
                <a:solidFill>
                  <a:srgbClr val="41B6E6"/>
                </a:solidFill>
                <a:latin typeface="Candara" panose="020E0502030303020204" pitchFamily="34" charset="0"/>
              </a:rPr>
              <a:t>6 Events – 75 People</a:t>
            </a:r>
            <a:endParaRPr lang="en-US" sz="2000" dirty="0">
              <a:solidFill>
                <a:srgbClr val="41B6E6"/>
              </a:solidFill>
              <a:latin typeface="Candara" panose="020E0502030303020204" pitchFamily="34" charset="0"/>
            </a:endParaRPr>
          </a:p>
          <a:p>
            <a:pPr marL="285750" lvl="0" indent="-285750" algn="l" rtl="0">
              <a:spcBef>
                <a:spcPts val="0"/>
              </a:spcBef>
              <a:spcAft>
                <a:spcPts val="0"/>
              </a:spcAft>
              <a:buSzPct val="125000"/>
              <a:buBlip>
                <a:blip r:embed="rId4">
                  <a:extLst>
                    <a:ext uri="{96DAC541-7B7A-43D3-8B79-37D633B846F1}">
                      <asvg:svgBlip xmlns:asvg="http://schemas.microsoft.com/office/drawing/2016/SVG/main" xmlns="" r:embed="rId5"/>
                    </a:ext>
                  </a:extLst>
                </a:blip>
              </a:buBlip>
            </a:pPr>
            <a:endParaRPr lang="en-US" sz="1200" b="1" dirty="0">
              <a:solidFill>
                <a:srgbClr val="434343"/>
              </a:solidFill>
              <a:latin typeface="Candara" panose="020E0502030303020204" pitchFamily="34" charset="0"/>
            </a:endParaRPr>
          </a:p>
          <a:p>
            <a:pPr marL="285750" lvl="0" indent="-285750" algn="l" rtl="0">
              <a:spcBef>
                <a:spcPts val="0"/>
              </a:spcBef>
              <a:spcAft>
                <a:spcPts val="0"/>
              </a:spcAft>
              <a:buSzPct val="125000"/>
              <a:buBlip>
                <a:blip r:embed="rId4">
                  <a:extLst>
                    <a:ext uri="{96DAC541-7B7A-43D3-8B79-37D633B846F1}">
                      <asvg:svgBlip xmlns:asvg="http://schemas.microsoft.com/office/drawing/2016/SVG/main" xmlns="" r:embed="rId5"/>
                    </a:ext>
                  </a:extLst>
                </a:blip>
              </a:buBlip>
            </a:pPr>
            <a:r>
              <a:rPr lang="en-US" sz="2000" b="1" dirty="0">
                <a:solidFill>
                  <a:srgbClr val="41B6E6"/>
                </a:solidFill>
                <a:latin typeface="Candara" panose="020E0502030303020204" pitchFamily="34" charset="0"/>
              </a:rPr>
              <a:t>Tote Bag Pick Up at Local Library </a:t>
            </a:r>
            <a:r>
              <a:rPr lang="en-US" dirty="0">
                <a:solidFill>
                  <a:srgbClr val="434343"/>
                </a:solidFill>
                <a:latin typeface="Candara" panose="020E0502030303020204" pitchFamily="34" charset="0"/>
              </a:rPr>
              <a:t>Building local community connection</a:t>
            </a:r>
          </a:p>
          <a:p>
            <a:pPr marL="285750" lvl="0" indent="-285750" algn="l" rtl="0">
              <a:spcBef>
                <a:spcPts val="0"/>
              </a:spcBef>
              <a:spcAft>
                <a:spcPts val="0"/>
              </a:spcAft>
              <a:buSzPct val="125000"/>
              <a:buBlip>
                <a:blip r:embed="rId4">
                  <a:extLst>
                    <a:ext uri="{96DAC541-7B7A-43D3-8B79-37D633B846F1}">
                      <asvg:svgBlip xmlns:asvg="http://schemas.microsoft.com/office/drawing/2016/SVG/main" xmlns="" r:embed="rId5"/>
                    </a:ext>
                  </a:extLst>
                </a:blip>
              </a:buBlip>
            </a:pPr>
            <a:endParaRPr lang="en-US" sz="1200" b="1" dirty="0">
              <a:solidFill>
                <a:srgbClr val="434343"/>
              </a:solidFill>
              <a:latin typeface="Candara" panose="020E0502030303020204" pitchFamily="34" charset="0"/>
            </a:endParaRPr>
          </a:p>
          <a:p>
            <a:pPr marL="285750" indent="-285750">
              <a:spcBef>
                <a:spcPts val="0"/>
              </a:spcBef>
              <a:buSzPct val="125000"/>
              <a:buBlip>
                <a:blip r:embed="rId4">
                  <a:extLst>
                    <a:ext uri="{96DAC541-7B7A-43D3-8B79-37D633B846F1}">
                      <asvg:svgBlip xmlns:asvg="http://schemas.microsoft.com/office/drawing/2016/SVG/main" xmlns="" r:embed="rId5"/>
                    </a:ext>
                  </a:extLst>
                </a:blip>
              </a:buBlip>
            </a:pPr>
            <a:r>
              <a:rPr lang="en-US" sz="2000" b="1" dirty="0">
                <a:solidFill>
                  <a:srgbClr val="41B6E6"/>
                </a:solidFill>
                <a:latin typeface="Candara" panose="020E0502030303020204" pitchFamily="34" charset="0"/>
              </a:rPr>
              <a:t>2-1-1 Call Center</a:t>
            </a:r>
            <a:r>
              <a:rPr lang="en-US" sz="2000" b="1" dirty="0">
                <a:solidFill>
                  <a:srgbClr val="434343"/>
                </a:solidFill>
                <a:latin typeface="Candara" panose="020E0502030303020204" pitchFamily="34" charset="0"/>
              </a:rPr>
              <a:t/>
            </a:r>
            <a:br>
              <a:rPr lang="en-US" sz="2000" b="1" dirty="0">
                <a:solidFill>
                  <a:srgbClr val="434343"/>
                </a:solidFill>
                <a:latin typeface="Candara" panose="020E0502030303020204" pitchFamily="34" charset="0"/>
              </a:rPr>
            </a:br>
            <a:r>
              <a:rPr lang="en-US" dirty="0">
                <a:solidFill>
                  <a:srgbClr val="434343"/>
                </a:solidFill>
                <a:latin typeface="Candara" panose="020E0502030303020204" pitchFamily="34" charset="0"/>
              </a:rPr>
              <a:t>Connecting back to other community resources and awareness</a:t>
            </a:r>
            <a:endParaRPr lang="en-US" b="1" dirty="0">
              <a:solidFill>
                <a:srgbClr val="434343"/>
              </a:solidFill>
              <a:latin typeface="Candara" panose="020E0502030303020204" pitchFamily="34" charset="0"/>
            </a:endParaRPr>
          </a:p>
        </p:txBody>
      </p:sp>
      <p:sp>
        <p:nvSpPr>
          <p:cNvPr id="156" name="Google Shape;156;p2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FCD757"/>
                </a:solidFill>
              </a:rPr>
              <a:t>8</a:t>
            </a:fld>
            <a:endParaRPr dirty="0">
              <a:solidFill>
                <a:srgbClr val="FCD757"/>
              </a:solidFill>
            </a:endParaRPr>
          </a:p>
        </p:txBody>
      </p:sp>
      <p:sp>
        <p:nvSpPr>
          <p:cNvPr id="6" name="Freeform: Shape 5">
            <a:extLst>
              <a:ext uri="{FF2B5EF4-FFF2-40B4-BE49-F238E27FC236}">
                <a16:creationId xmlns:a16="http://schemas.microsoft.com/office/drawing/2014/main" id="{92909C6B-81F7-4F1F-B2E1-965FBAC74B29}"/>
              </a:ext>
            </a:extLst>
          </p:cNvPr>
          <p:cNvSpPr/>
          <p:nvPr/>
        </p:nvSpPr>
        <p:spPr>
          <a:xfrm>
            <a:off x="390735" y="157562"/>
            <a:ext cx="8566197" cy="4606062"/>
          </a:xfrm>
          <a:custGeom>
            <a:avLst/>
            <a:gdLst>
              <a:gd name="connsiteX0" fmla="*/ 7806741 w 8566197"/>
              <a:gd name="connsiteY0" fmla="*/ 25 h 4606062"/>
              <a:gd name="connsiteX1" fmla="*/ 7930656 w 8566197"/>
              <a:gd name="connsiteY1" fmla="*/ 38535 h 4606062"/>
              <a:gd name="connsiteX2" fmla="*/ 8099024 w 8566197"/>
              <a:gd name="connsiteY2" fmla="*/ 203761 h 4606062"/>
              <a:gd name="connsiteX3" fmla="*/ 8125158 w 8566197"/>
              <a:gd name="connsiteY3" fmla="*/ 254020 h 4606062"/>
              <a:gd name="connsiteX4" fmla="*/ 8228817 w 8566197"/>
              <a:gd name="connsiteY4" fmla="*/ 218714 h 4606062"/>
              <a:gd name="connsiteX5" fmla="*/ 8241383 w 8566197"/>
              <a:gd name="connsiteY5" fmla="*/ 215446 h 4606062"/>
              <a:gd name="connsiteX6" fmla="*/ 8376705 w 8566197"/>
              <a:gd name="connsiteY6" fmla="*/ 197605 h 4606062"/>
              <a:gd name="connsiteX7" fmla="*/ 8449203 w 8566197"/>
              <a:gd name="connsiteY7" fmla="*/ 212683 h 4606062"/>
              <a:gd name="connsiteX8" fmla="*/ 8566181 w 8566197"/>
              <a:gd name="connsiteY8" fmla="*/ 384819 h 4606062"/>
              <a:gd name="connsiteX9" fmla="*/ 8566181 w 8566197"/>
              <a:gd name="connsiteY9" fmla="*/ 405300 h 4606062"/>
              <a:gd name="connsiteX10" fmla="*/ 8520696 w 8566197"/>
              <a:gd name="connsiteY10" fmla="*/ 609351 h 4606062"/>
              <a:gd name="connsiteX11" fmla="*/ 8471820 w 8566197"/>
              <a:gd name="connsiteY11" fmla="*/ 703587 h 4606062"/>
              <a:gd name="connsiteX12" fmla="*/ 8394671 w 8566197"/>
              <a:gd name="connsiteY12" fmla="*/ 786263 h 4606062"/>
              <a:gd name="connsiteX13" fmla="*/ 8519188 w 8566197"/>
              <a:gd name="connsiteY13" fmla="*/ 957395 h 4606062"/>
              <a:gd name="connsiteX14" fmla="*/ 8540674 w 8566197"/>
              <a:gd name="connsiteY14" fmla="*/ 1181047 h 4606062"/>
              <a:gd name="connsiteX15" fmla="*/ 8374695 w 8566197"/>
              <a:gd name="connsiteY15" fmla="*/ 1352806 h 4606062"/>
              <a:gd name="connsiteX16" fmla="*/ 8362529 w 8566197"/>
              <a:gd name="connsiteY16" fmla="*/ 1354427 h 4606062"/>
              <a:gd name="connsiteX17" fmla="*/ 8362529 w 8566197"/>
              <a:gd name="connsiteY17" fmla="*/ 4195130 h 4606062"/>
              <a:gd name="connsiteX18" fmla="*/ 7951597 w 8566197"/>
              <a:gd name="connsiteY18" fmla="*/ 4606062 h 4606062"/>
              <a:gd name="connsiteX19" fmla="*/ 410932 w 8566197"/>
              <a:gd name="connsiteY19" fmla="*/ 4606062 h 4606062"/>
              <a:gd name="connsiteX20" fmla="*/ 0 w 8566197"/>
              <a:gd name="connsiteY20" fmla="*/ 4195130 h 4606062"/>
              <a:gd name="connsiteX21" fmla="*/ 0 w 8566197"/>
              <a:gd name="connsiteY21" fmla="*/ 633247 h 4606062"/>
              <a:gd name="connsiteX22" fmla="*/ 410932 w 8566197"/>
              <a:gd name="connsiteY22" fmla="*/ 222315 h 4606062"/>
              <a:gd name="connsiteX23" fmla="*/ 7554747 w 8566197"/>
              <a:gd name="connsiteY23" fmla="*/ 222315 h 4606062"/>
              <a:gd name="connsiteX24" fmla="*/ 7558810 w 8566197"/>
              <a:gd name="connsiteY24" fmla="*/ 199791 h 4606062"/>
              <a:gd name="connsiteX25" fmla="*/ 7619051 w 8566197"/>
              <a:gd name="connsiteY25" fmla="*/ 91934 h 4606062"/>
              <a:gd name="connsiteX26" fmla="*/ 7806741 w 8566197"/>
              <a:gd name="connsiteY26" fmla="*/ 25 h 46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66197" h="4606062">
                <a:moveTo>
                  <a:pt x="7806741" y="25"/>
                </a:moveTo>
                <a:cubicBezTo>
                  <a:pt x="7849516" y="661"/>
                  <a:pt x="7892551" y="13201"/>
                  <a:pt x="7930656" y="38535"/>
                </a:cubicBezTo>
                <a:cubicBezTo>
                  <a:pt x="7998213" y="80602"/>
                  <a:pt x="8055693" y="137009"/>
                  <a:pt x="8099024" y="203761"/>
                </a:cubicBezTo>
                <a:cubicBezTo>
                  <a:pt x="8108977" y="219839"/>
                  <a:pt x="8117713" y="236638"/>
                  <a:pt x="8125158" y="254020"/>
                </a:cubicBezTo>
                <a:cubicBezTo>
                  <a:pt x="8158437" y="238797"/>
                  <a:pt x="8193166" y="226969"/>
                  <a:pt x="8228817" y="218714"/>
                </a:cubicBezTo>
                <a:lnTo>
                  <a:pt x="8241383" y="215446"/>
                </a:lnTo>
                <a:cubicBezTo>
                  <a:pt x="8285302" y="202566"/>
                  <a:pt x="8330948" y="196548"/>
                  <a:pt x="8376705" y="197605"/>
                </a:cubicBezTo>
                <a:cubicBezTo>
                  <a:pt x="8401547" y="198518"/>
                  <a:pt x="8426056" y="203615"/>
                  <a:pt x="8449203" y="212683"/>
                </a:cubicBezTo>
                <a:cubicBezTo>
                  <a:pt x="8520476" y="239801"/>
                  <a:pt x="8567207" y="308568"/>
                  <a:pt x="8566181" y="384819"/>
                </a:cubicBezTo>
                <a:lnTo>
                  <a:pt x="8566181" y="405300"/>
                </a:lnTo>
                <a:cubicBezTo>
                  <a:pt x="8565016" y="475698"/>
                  <a:pt x="8549540" y="545122"/>
                  <a:pt x="8520696" y="609351"/>
                </a:cubicBezTo>
                <a:cubicBezTo>
                  <a:pt x="8507643" y="642340"/>
                  <a:pt x="8491266" y="673915"/>
                  <a:pt x="8471820" y="703587"/>
                </a:cubicBezTo>
                <a:cubicBezTo>
                  <a:pt x="8450659" y="735070"/>
                  <a:pt x="8424617" y="762979"/>
                  <a:pt x="8394671" y="786263"/>
                </a:cubicBezTo>
                <a:cubicBezTo>
                  <a:pt x="8447523" y="834121"/>
                  <a:pt x="8489914" y="892383"/>
                  <a:pt x="8519188" y="957395"/>
                </a:cubicBezTo>
                <a:cubicBezTo>
                  <a:pt x="8550460" y="1027631"/>
                  <a:pt x="8558001" y="1106142"/>
                  <a:pt x="8540674" y="1181047"/>
                </a:cubicBezTo>
                <a:cubicBezTo>
                  <a:pt x="8522126" y="1264998"/>
                  <a:pt x="8457962" y="1331397"/>
                  <a:pt x="8374695" y="1352806"/>
                </a:cubicBezTo>
                <a:lnTo>
                  <a:pt x="8362529" y="1354427"/>
                </a:lnTo>
                <a:lnTo>
                  <a:pt x="8362529" y="4195130"/>
                </a:lnTo>
                <a:cubicBezTo>
                  <a:pt x="8362529" y="4422081"/>
                  <a:pt x="8178548" y="4606062"/>
                  <a:pt x="7951597" y="4606062"/>
                </a:cubicBezTo>
                <a:lnTo>
                  <a:pt x="410932" y="4606062"/>
                </a:lnTo>
                <a:cubicBezTo>
                  <a:pt x="183981" y="4606062"/>
                  <a:pt x="0" y="4422081"/>
                  <a:pt x="0" y="4195130"/>
                </a:cubicBezTo>
                <a:lnTo>
                  <a:pt x="0" y="633247"/>
                </a:lnTo>
                <a:cubicBezTo>
                  <a:pt x="0" y="406296"/>
                  <a:pt x="183981" y="222315"/>
                  <a:pt x="410932" y="222315"/>
                </a:cubicBezTo>
                <a:lnTo>
                  <a:pt x="7554747" y="222315"/>
                </a:lnTo>
                <a:lnTo>
                  <a:pt x="7558810" y="199791"/>
                </a:lnTo>
                <a:cubicBezTo>
                  <a:pt x="7572697" y="161019"/>
                  <a:pt x="7592968" y="124533"/>
                  <a:pt x="7619051" y="91934"/>
                </a:cubicBezTo>
                <a:cubicBezTo>
                  <a:pt x="7664878" y="30975"/>
                  <a:pt x="7735449" y="-1034"/>
                  <a:pt x="7806741" y="25"/>
                </a:cubicBezTo>
                <a:close/>
              </a:path>
            </a:pathLst>
          </a:custGeom>
          <a:noFill/>
          <a:ln w="38100" cap="flat">
            <a:solidFill>
              <a:srgbClr val="DC582A"/>
            </a:solidFill>
            <a:prstDash val="solid"/>
            <a:miter/>
          </a:ln>
        </p:spPr>
        <p:txBody>
          <a:bodyPr rtlCol="0" anchor="ctr"/>
          <a:lstStyle/>
          <a:p>
            <a:endParaRPr lang="en-US" dirty="0"/>
          </a:p>
        </p:txBody>
      </p:sp>
    </p:spTree>
    <p:extLst>
      <p:ext uri="{BB962C8B-B14F-4D97-AF65-F5344CB8AC3E}">
        <p14:creationId xmlns:p14="http://schemas.microsoft.com/office/powerpoint/2010/main" val="427332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C4EC6"/>
        </a:solidFill>
        <a:effectLst/>
      </p:bgPr>
    </p:bg>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874068" y="743061"/>
            <a:ext cx="6223593" cy="582561"/>
          </a:xfrm>
          <a:prstGeom prst="rect">
            <a:avLst/>
          </a:prstGeom>
        </p:spPr>
        <p:txBody>
          <a:bodyPr spcFirstLastPara="1" wrap="square" lIns="0" tIns="0" rIns="0" bIns="0" anchor="t" anchorCtr="0">
            <a:noAutofit/>
          </a:bodyPr>
          <a:lstStyle/>
          <a:p>
            <a:pPr marL="0" lvl="0" indent="0" algn="l" rtl="0">
              <a:lnSpc>
                <a:spcPct val="75000"/>
              </a:lnSpc>
              <a:spcBef>
                <a:spcPts val="0"/>
              </a:spcBef>
              <a:spcAft>
                <a:spcPts val="0"/>
              </a:spcAft>
              <a:buNone/>
            </a:pPr>
            <a:r>
              <a:rPr lang="en" sz="4000" b="1" dirty="0">
                <a:solidFill>
                  <a:srgbClr val="434343"/>
                </a:solidFill>
                <a:latin typeface="Candara" panose="020E0502030303020204" pitchFamily="34" charset="0"/>
              </a:rPr>
              <a:t>Developmental </a:t>
            </a:r>
            <a:r>
              <a:rPr lang="en" sz="4000" b="1" dirty="0">
                <a:solidFill>
                  <a:srgbClr val="AC4EC6"/>
                </a:solidFill>
                <a:latin typeface="Candara" panose="020E0502030303020204" pitchFamily="34" charset="0"/>
              </a:rPr>
              <a:t>Tote Bags</a:t>
            </a:r>
            <a:endParaRPr sz="4000" b="1" dirty="0">
              <a:solidFill>
                <a:srgbClr val="AC4EC6"/>
              </a:solidFill>
              <a:latin typeface="Candara" panose="020E0502030303020204" pitchFamily="34" charset="0"/>
            </a:endParaRPr>
          </a:p>
        </p:txBody>
      </p:sp>
      <p:sp>
        <p:nvSpPr>
          <p:cNvPr id="156" name="Google Shape;156;p2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FCD757"/>
                </a:solidFill>
              </a:rPr>
              <a:t>9</a:t>
            </a:fld>
            <a:endParaRPr dirty="0">
              <a:solidFill>
                <a:srgbClr val="FCD757"/>
              </a:solidFill>
            </a:endParaRPr>
          </a:p>
        </p:txBody>
      </p:sp>
      <p:sp>
        <p:nvSpPr>
          <p:cNvPr id="5" name="TextBox 4">
            <a:extLst>
              <a:ext uri="{FF2B5EF4-FFF2-40B4-BE49-F238E27FC236}">
                <a16:creationId xmlns:a16="http://schemas.microsoft.com/office/drawing/2014/main" id="{3A7DD5D0-E2F2-4D67-9DF3-76C317685D6A}"/>
              </a:ext>
            </a:extLst>
          </p:cNvPr>
          <p:cNvSpPr txBox="1"/>
          <p:nvPr/>
        </p:nvSpPr>
        <p:spPr>
          <a:xfrm>
            <a:off x="807474" y="4202179"/>
            <a:ext cx="7924800" cy="307777"/>
          </a:xfrm>
          <a:prstGeom prst="rect">
            <a:avLst/>
          </a:prstGeom>
          <a:noFill/>
        </p:spPr>
        <p:txBody>
          <a:bodyPr wrap="square" rtlCol="0">
            <a:spAutoFit/>
          </a:bodyPr>
          <a:lstStyle/>
          <a:p>
            <a:r>
              <a:rPr lang="en-US" b="1" dirty="0">
                <a:solidFill>
                  <a:srgbClr val="AC4EC6"/>
                </a:solidFill>
                <a:latin typeface="Candara" panose="020E0502030303020204" pitchFamily="34" charset="0"/>
              </a:rPr>
              <a:t>*</a:t>
            </a:r>
            <a:r>
              <a:rPr lang="en-US" dirty="0">
                <a:solidFill>
                  <a:srgbClr val="DC582A"/>
                </a:solidFill>
                <a:latin typeface="Candara" panose="020E0502030303020204" pitchFamily="34" charset="0"/>
              </a:rPr>
              <a:t> </a:t>
            </a:r>
            <a:r>
              <a:rPr lang="en-US" dirty="0">
                <a:latin typeface="Candara" panose="020E0502030303020204" pitchFamily="34" charset="0"/>
              </a:rPr>
              <a:t>Funding for tote bags provided by a grant from Excellus BlueCross BlueShield</a:t>
            </a:r>
          </a:p>
        </p:txBody>
      </p:sp>
      <p:pic>
        <p:nvPicPr>
          <p:cNvPr id="6" name="Picture 5" descr="A picture containing text&#10;&#10;Description automatically generated">
            <a:extLst>
              <a:ext uri="{FF2B5EF4-FFF2-40B4-BE49-F238E27FC236}">
                <a16:creationId xmlns:a16="http://schemas.microsoft.com/office/drawing/2014/main" id="{0047D7D6-49CE-44D5-954C-53249CDE2E9C}"/>
              </a:ext>
            </a:extLst>
          </p:cNvPr>
          <p:cNvPicPr>
            <a:picLocks noChangeAspect="1"/>
          </p:cNvPicPr>
          <p:nvPr/>
        </p:nvPicPr>
        <p:blipFill rotWithShape="1">
          <a:blip r:embed="rId3"/>
          <a:srcRect l="11785" t="1311" r="7412" b="569"/>
          <a:stretch/>
        </p:blipFill>
        <p:spPr>
          <a:xfrm rot="5400000">
            <a:off x="3274981" y="1528604"/>
            <a:ext cx="2625057" cy="2390700"/>
          </a:xfrm>
          <a:prstGeom prst="roundRect">
            <a:avLst>
              <a:gd name="adj" fmla="val 6025"/>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8" name="Picture 7" descr="A picture containing text, indoor, cluttered&#10;&#10;Description automatically generated">
            <a:extLst>
              <a:ext uri="{FF2B5EF4-FFF2-40B4-BE49-F238E27FC236}">
                <a16:creationId xmlns:a16="http://schemas.microsoft.com/office/drawing/2014/main" id="{99A0D25E-B5D7-4FB6-8209-184CD49EDC92}"/>
              </a:ext>
            </a:extLst>
          </p:cNvPr>
          <p:cNvPicPr>
            <a:picLocks noChangeAspect="1"/>
          </p:cNvPicPr>
          <p:nvPr/>
        </p:nvPicPr>
        <p:blipFill rotWithShape="1">
          <a:blip r:embed="rId4"/>
          <a:srcRect l="17187" t="1033" r="15936" b="1002"/>
          <a:stretch/>
        </p:blipFill>
        <p:spPr>
          <a:xfrm>
            <a:off x="847783" y="1411425"/>
            <a:ext cx="2389401" cy="2625057"/>
          </a:xfrm>
          <a:prstGeom prst="roundRect">
            <a:avLst>
              <a:gd name="adj" fmla="val 6328"/>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15" name="Picture 14" descr="Calendar&#10;&#10;Description automatically generated with medium confidence">
            <a:extLst>
              <a:ext uri="{FF2B5EF4-FFF2-40B4-BE49-F238E27FC236}">
                <a16:creationId xmlns:a16="http://schemas.microsoft.com/office/drawing/2014/main" id="{ABEA4596-03CB-4CF3-ABB7-7C0B7EAEA1D5}"/>
              </a:ext>
            </a:extLst>
          </p:cNvPr>
          <p:cNvPicPr>
            <a:picLocks noChangeAspect="1"/>
          </p:cNvPicPr>
          <p:nvPr/>
        </p:nvPicPr>
        <p:blipFill rotWithShape="1">
          <a:blip r:embed="rId5"/>
          <a:srcRect l="19913" t="1339" r="13682" b="1335"/>
          <a:stretch/>
        </p:blipFill>
        <p:spPr>
          <a:xfrm>
            <a:off x="5937889" y="1408471"/>
            <a:ext cx="2390700" cy="2628012"/>
          </a:xfrm>
          <a:prstGeom prst="roundRect">
            <a:avLst>
              <a:gd name="adj" fmla="val 4020"/>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9" name="Freeform: Shape 8">
            <a:extLst>
              <a:ext uri="{FF2B5EF4-FFF2-40B4-BE49-F238E27FC236}">
                <a16:creationId xmlns:a16="http://schemas.microsoft.com/office/drawing/2014/main" id="{5D513EBC-3D28-4D99-864E-B24508902D98}"/>
              </a:ext>
            </a:extLst>
          </p:cNvPr>
          <p:cNvSpPr/>
          <p:nvPr/>
        </p:nvSpPr>
        <p:spPr>
          <a:xfrm>
            <a:off x="390735" y="157562"/>
            <a:ext cx="8566197" cy="4606062"/>
          </a:xfrm>
          <a:custGeom>
            <a:avLst/>
            <a:gdLst>
              <a:gd name="connsiteX0" fmla="*/ 7806741 w 8566197"/>
              <a:gd name="connsiteY0" fmla="*/ 25 h 4606062"/>
              <a:gd name="connsiteX1" fmla="*/ 7930656 w 8566197"/>
              <a:gd name="connsiteY1" fmla="*/ 38535 h 4606062"/>
              <a:gd name="connsiteX2" fmla="*/ 8099024 w 8566197"/>
              <a:gd name="connsiteY2" fmla="*/ 203761 h 4606062"/>
              <a:gd name="connsiteX3" fmla="*/ 8125158 w 8566197"/>
              <a:gd name="connsiteY3" fmla="*/ 254020 h 4606062"/>
              <a:gd name="connsiteX4" fmla="*/ 8228817 w 8566197"/>
              <a:gd name="connsiteY4" fmla="*/ 218714 h 4606062"/>
              <a:gd name="connsiteX5" fmla="*/ 8241383 w 8566197"/>
              <a:gd name="connsiteY5" fmla="*/ 215446 h 4606062"/>
              <a:gd name="connsiteX6" fmla="*/ 8376705 w 8566197"/>
              <a:gd name="connsiteY6" fmla="*/ 197605 h 4606062"/>
              <a:gd name="connsiteX7" fmla="*/ 8449203 w 8566197"/>
              <a:gd name="connsiteY7" fmla="*/ 212683 h 4606062"/>
              <a:gd name="connsiteX8" fmla="*/ 8566181 w 8566197"/>
              <a:gd name="connsiteY8" fmla="*/ 384819 h 4606062"/>
              <a:gd name="connsiteX9" fmla="*/ 8566181 w 8566197"/>
              <a:gd name="connsiteY9" fmla="*/ 405300 h 4606062"/>
              <a:gd name="connsiteX10" fmla="*/ 8520696 w 8566197"/>
              <a:gd name="connsiteY10" fmla="*/ 609351 h 4606062"/>
              <a:gd name="connsiteX11" fmla="*/ 8471820 w 8566197"/>
              <a:gd name="connsiteY11" fmla="*/ 703587 h 4606062"/>
              <a:gd name="connsiteX12" fmla="*/ 8394671 w 8566197"/>
              <a:gd name="connsiteY12" fmla="*/ 786263 h 4606062"/>
              <a:gd name="connsiteX13" fmla="*/ 8519188 w 8566197"/>
              <a:gd name="connsiteY13" fmla="*/ 957395 h 4606062"/>
              <a:gd name="connsiteX14" fmla="*/ 8540674 w 8566197"/>
              <a:gd name="connsiteY14" fmla="*/ 1181047 h 4606062"/>
              <a:gd name="connsiteX15" fmla="*/ 8374695 w 8566197"/>
              <a:gd name="connsiteY15" fmla="*/ 1352806 h 4606062"/>
              <a:gd name="connsiteX16" fmla="*/ 8362529 w 8566197"/>
              <a:gd name="connsiteY16" fmla="*/ 1354427 h 4606062"/>
              <a:gd name="connsiteX17" fmla="*/ 8362529 w 8566197"/>
              <a:gd name="connsiteY17" fmla="*/ 4195130 h 4606062"/>
              <a:gd name="connsiteX18" fmla="*/ 7951597 w 8566197"/>
              <a:gd name="connsiteY18" fmla="*/ 4606062 h 4606062"/>
              <a:gd name="connsiteX19" fmla="*/ 410932 w 8566197"/>
              <a:gd name="connsiteY19" fmla="*/ 4606062 h 4606062"/>
              <a:gd name="connsiteX20" fmla="*/ 0 w 8566197"/>
              <a:gd name="connsiteY20" fmla="*/ 4195130 h 4606062"/>
              <a:gd name="connsiteX21" fmla="*/ 0 w 8566197"/>
              <a:gd name="connsiteY21" fmla="*/ 633247 h 4606062"/>
              <a:gd name="connsiteX22" fmla="*/ 410932 w 8566197"/>
              <a:gd name="connsiteY22" fmla="*/ 222315 h 4606062"/>
              <a:gd name="connsiteX23" fmla="*/ 7554747 w 8566197"/>
              <a:gd name="connsiteY23" fmla="*/ 222315 h 4606062"/>
              <a:gd name="connsiteX24" fmla="*/ 7558810 w 8566197"/>
              <a:gd name="connsiteY24" fmla="*/ 199791 h 4606062"/>
              <a:gd name="connsiteX25" fmla="*/ 7619051 w 8566197"/>
              <a:gd name="connsiteY25" fmla="*/ 91934 h 4606062"/>
              <a:gd name="connsiteX26" fmla="*/ 7806741 w 8566197"/>
              <a:gd name="connsiteY26" fmla="*/ 25 h 46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66197" h="4606062">
                <a:moveTo>
                  <a:pt x="7806741" y="25"/>
                </a:moveTo>
                <a:cubicBezTo>
                  <a:pt x="7849516" y="661"/>
                  <a:pt x="7892551" y="13201"/>
                  <a:pt x="7930656" y="38535"/>
                </a:cubicBezTo>
                <a:cubicBezTo>
                  <a:pt x="7998213" y="80602"/>
                  <a:pt x="8055693" y="137009"/>
                  <a:pt x="8099024" y="203761"/>
                </a:cubicBezTo>
                <a:cubicBezTo>
                  <a:pt x="8108977" y="219839"/>
                  <a:pt x="8117713" y="236638"/>
                  <a:pt x="8125158" y="254020"/>
                </a:cubicBezTo>
                <a:cubicBezTo>
                  <a:pt x="8158437" y="238797"/>
                  <a:pt x="8193166" y="226969"/>
                  <a:pt x="8228817" y="218714"/>
                </a:cubicBezTo>
                <a:lnTo>
                  <a:pt x="8241383" y="215446"/>
                </a:lnTo>
                <a:cubicBezTo>
                  <a:pt x="8285302" y="202566"/>
                  <a:pt x="8330948" y="196548"/>
                  <a:pt x="8376705" y="197605"/>
                </a:cubicBezTo>
                <a:cubicBezTo>
                  <a:pt x="8401547" y="198518"/>
                  <a:pt x="8426056" y="203615"/>
                  <a:pt x="8449203" y="212683"/>
                </a:cubicBezTo>
                <a:cubicBezTo>
                  <a:pt x="8520476" y="239801"/>
                  <a:pt x="8567207" y="308568"/>
                  <a:pt x="8566181" y="384819"/>
                </a:cubicBezTo>
                <a:lnTo>
                  <a:pt x="8566181" y="405300"/>
                </a:lnTo>
                <a:cubicBezTo>
                  <a:pt x="8565016" y="475698"/>
                  <a:pt x="8549540" y="545122"/>
                  <a:pt x="8520696" y="609351"/>
                </a:cubicBezTo>
                <a:cubicBezTo>
                  <a:pt x="8507643" y="642340"/>
                  <a:pt x="8491266" y="673915"/>
                  <a:pt x="8471820" y="703587"/>
                </a:cubicBezTo>
                <a:cubicBezTo>
                  <a:pt x="8450659" y="735070"/>
                  <a:pt x="8424617" y="762979"/>
                  <a:pt x="8394671" y="786263"/>
                </a:cubicBezTo>
                <a:cubicBezTo>
                  <a:pt x="8447523" y="834121"/>
                  <a:pt x="8489914" y="892383"/>
                  <a:pt x="8519188" y="957395"/>
                </a:cubicBezTo>
                <a:cubicBezTo>
                  <a:pt x="8550460" y="1027631"/>
                  <a:pt x="8558001" y="1106142"/>
                  <a:pt x="8540674" y="1181047"/>
                </a:cubicBezTo>
                <a:cubicBezTo>
                  <a:pt x="8522126" y="1264998"/>
                  <a:pt x="8457962" y="1331397"/>
                  <a:pt x="8374695" y="1352806"/>
                </a:cubicBezTo>
                <a:lnTo>
                  <a:pt x="8362529" y="1354427"/>
                </a:lnTo>
                <a:lnTo>
                  <a:pt x="8362529" y="4195130"/>
                </a:lnTo>
                <a:cubicBezTo>
                  <a:pt x="8362529" y="4422081"/>
                  <a:pt x="8178548" y="4606062"/>
                  <a:pt x="7951597" y="4606062"/>
                </a:cubicBezTo>
                <a:lnTo>
                  <a:pt x="410932" y="4606062"/>
                </a:lnTo>
                <a:cubicBezTo>
                  <a:pt x="183981" y="4606062"/>
                  <a:pt x="0" y="4422081"/>
                  <a:pt x="0" y="4195130"/>
                </a:cubicBezTo>
                <a:lnTo>
                  <a:pt x="0" y="633247"/>
                </a:lnTo>
                <a:cubicBezTo>
                  <a:pt x="0" y="406296"/>
                  <a:pt x="183981" y="222315"/>
                  <a:pt x="410932" y="222315"/>
                </a:cubicBezTo>
                <a:lnTo>
                  <a:pt x="7554747" y="222315"/>
                </a:lnTo>
                <a:lnTo>
                  <a:pt x="7558810" y="199791"/>
                </a:lnTo>
                <a:cubicBezTo>
                  <a:pt x="7572697" y="161019"/>
                  <a:pt x="7592968" y="124533"/>
                  <a:pt x="7619051" y="91934"/>
                </a:cubicBezTo>
                <a:cubicBezTo>
                  <a:pt x="7664878" y="30975"/>
                  <a:pt x="7735449" y="-1034"/>
                  <a:pt x="7806741" y="25"/>
                </a:cubicBezTo>
                <a:close/>
              </a:path>
            </a:pathLst>
          </a:custGeom>
          <a:noFill/>
          <a:ln w="38100" cap="flat">
            <a:solidFill>
              <a:srgbClr val="FFCC00"/>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BD45FEA-DCA0-4CAD-B360-0245CA1EEC34}"/>
              </a:ext>
            </a:extLst>
          </p:cNvPr>
          <p:cNvSpPr/>
          <p:nvPr/>
        </p:nvSpPr>
        <p:spPr>
          <a:xfrm>
            <a:off x="7986380" y="1028595"/>
            <a:ext cx="342209" cy="452494"/>
          </a:xfrm>
          <a:custGeom>
            <a:avLst/>
            <a:gdLst>
              <a:gd name="connsiteX0" fmla="*/ 0 w 877055"/>
              <a:gd name="connsiteY0" fmla="*/ 657581 h 1159707"/>
              <a:gd name="connsiteX1" fmla="*/ 168878 w 877055"/>
              <a:gd name="connsiteY1" fmla="*/ 240386 h 1159707"/>
              <a:gd name="connsiteX2" fmla="*/ 303657 w 877055"/>
              <a:gd name="connsiteY2" fmla="*/ 146279 h 1159707"/>
              <a:gd name="connsiteX3" fmla="*/ 643319 w 877055"/>
              <a:gd name="connsiteY3" fmla="*/ 3975 h 1159707"/>
              <a:gd name="connsiteX4" fmla="*/ 712470 w 877055"/>
              <a:gd name="connsiteY4" fmla="*/ 1689 h 1159707"/>
              <a:gd name="connsiteX5" fmla="*/ 763143 w 877055"/>
              <a:gd name="connsiteY5" fmla="*/ 30931 h 1159707"/>
              <a:gd name="connsiteX6" fmla="*/ 873728 w 877055"/>
              <a:gd name="connsiteY6" fmla="*/ 318396 h 1159707"/>
              <a:gd name="connsiteX7" fmla="*/ 728853 w 877055"/>
              <a:gd name="connsiteY7" fmla="*/ 836555 h 1159707"/>
              <a:gd name="connsiteX8" fmla="*/ 607124 w 877055"/>
              <a:gd name="connsiteY8" fmla="*/ 997814 h 1159707"/>
              <a:gd name="connsiteX9" fmla="*/ 314516 w 877055"/>
              <a:gd name="connsiteY9" fmla="*/ 1153357 h 1159707"/>
              <a:gd name="connsiteX10" fmla="*/ 220218 w 877055"/>
              <a:gd name="connsiteY10" fmla="*/ 1154595 h 1159707"/>
              <a:gd name="connsiteX11" fmla="*/ 61817 w 877055"/>
              <a:gd name="connsiteY11" fmla="*/ 1013244 h 1159707"/>
              <a:gd name="connsiteX12" fmla="*/ 0 w 877055"/>
              <a:gd name="connsiteY12" fmla="*/ 657581 h 11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7055" h="1159707">
                <a:moveTo>
                  <a:pt x="0" y="657581"/>
                </a:moveTo>
                <a:cubicBezTo>
                  <a:pt x="2477" y="493370"/>
                  <a:pt x="47625" y="351542"/>
                  <a:pt x="168878" y="240386"/>
                </a:cubicBezTo>
                <a:cubicBezTo>
                  <a:pt x="209722" y="203543"/>
                  <a:pt x="254994" y="171930"/>
                  <a:pt x="303657" y="146279"/>
                </a:cubicBezTo>
                <a:cubicBezTo>
                  <a:pt x="412242" y="87795"/>
                  <a:pt x="520827" y="29121"/>
                  <a:pt x="643319" y="3975"/>
                </a:cubicBezTo>
                <a:cubicBezTo>
                  <a:pt x="666112" y="-397"/>
                  <a:pt x="689439" y="-1168"/>
                  <a:pt x="712470" y="1689"/>
                </a:cubicBezTo>
                <a:cubicBezTo>
                  <a:pt x="732815" y="3594"/>
                  <a:pt x="751313" y="14272"/>
                  <a:pt x="763143" y="30931"/>
                </a:cubicBezTo>
                <a:cubicBezTo>
                  <a:pt x="825980" y="114627"/>
                  <a:pt x="864270" y="214163"/>
                  <a:pt x="873728" y="318396"/>
                </a:cubicBezTo>
                <a:cubicBezTo>
                  <a:pt x="892778" y="509943"/>
                  <a:pt x="828104" y="678250"/>
                  <a:pt x="728853" y="836555"/>
                </a:cubicBezTo>
                <a:cubicBezTo>
                  <a:pt x="692944" y="893705"/>
                  <a:pt x="655796" y="951427"/>
                  <a:pt x="607124" y="997814"/>
                </a:cubicBezTo>
                <a:cubicBezTo>
                  <a:pt x="524828" y="1076205"/>
                  <a:pt x="424625" y="1125068"/>
                  <a:pt x="314516" y="1153357"/>
                </a:cubicBezTo>
                <a:cubicBezTo>
                  <a:pt x="283645" y="1161387"/>
                  <a:pt x="251289" y="1161806"/>
                  <a:pt x="220218" y="1154595"/>
                </a:cubicBezTo>
                <a:cubicBezTo>
                  <a:pt x="141446" y="1136593"/>
                  <a:pt x="85344" y="1089349"/>
                  <a:pt x="61817" y="1013244"/>
                </a:cubicBezTo>
                <a:cubicBezTo>
                  <a:pt x="24945" y="898096"/>
                  <a:pt x="4143" y="778415"/>
                  <a:pt x="0" y="657581"/>
                </a:cubicBezTo>
                <a:close/>
              </a:path>
            </a:pathLst>
          </a:custGeom>
          <a:solidFill>
            <a:srgbClr val="3CB4E5"/>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241471098"/>
      </p:ext>
    </p:extLst>
  </p:cSld>
  <p:clrMapOvr>
    <a:masterClrMapping/>
  </p:clrMapOvr>
</p:sld>
</file>

<file path=ppt/theme/theme1.xml><?xml version="1.0" encoding="utf-8"?>
<a:theme xmlns:a="http://schemas.openxmlformats.org/drawingml/2006/main" name="Olivia template">
  <a:themeElements>
    <a:clrScheme name="Custom 27">
      <a:dk1>
        <a:srgbClr val="434343"/>
      </a:dk1>
      <a:lt1>
        <a:srgbClr val="FFFFFF"/>
      </a:lt1>
      <a:dk2>
        <a:srgbClr val="666666"/>
      </a:dk2>
      <a:lt2>
        <a:srgbClr val="CCCCCC"/>
      </a:lt2>
      <a:accent1>
        <a:srgbClr val="00B0F0"/>
      </a:accent1>
      <a:accent2>
        <a:srgbClr val="FF8400"/>
      </a:accent2>
      <a:accent3>
        <a:srgbClr val="FA5E5E"/>
      </a:accent3>
      <a:accent4>
        <a:srgbClr val="E42A87"/>
      </a:accent4>
      <a:accent5>
        <a:srgbClr val="B143C7"/>
      </a:accent5>
      <a:accent6>
        <a:srgbClr val="7241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1281</TotalTime>
  <Words>616</Words>
  <Application>Microsoft Office PowerPoint</Application>
  <PresentationFormat>On-screen Show (16:9)</PresentationFormat>
  <Paragraphs>134</Paragraphs>
  <Slides>13</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Calibri</vt:lpstr>
      <vt:lpstr>Segoe UI Historic</vt:lpstr>
      <vt:lpstr>Candara</vt:lpstr>
      <vt:lpstr>Comic Sans MS</vt:lpstr>
      <vt:lpstr>Lato</vt:lpstr>
      <vt:lpstr>Acumin Pro</vt:lpstr>
      <vt:lpstr>Gill Sans MT</vt:lpstr>
      <vt:lpstr>Raleway Thin</vt:lpstr>
      <vt:lpstr>Arial</vt:lpstr>
      <vt:lpstr>Olivia template</vt:lpstr>
      <vt:lpstr>Office Theme</vt:lpstr>
      <vt:lpstr>Going Virtual  with Help Me Grow Outreach  </vt:lpstr>
      <vt:lpstr>Objectives</vt:lpstr>
      <vt:lpstr>Introductions</vt:lpstr>
      <vt:lpstr>PowerPoint Presentation</vt:lpstr>
      <vt:lpstr>Help Me Grow Onondaga</vt:lpstr>
      <vt:lpstr>Program Structure        System Model</vt:lpstr>
      <vt:lpstr>Books, Balls &amp; Blocks Overview</vt:lpstr>
      <vt:lpstr>Event Results</vt:lpstr>
      <vt:lpstr>Developmental Tote Bags</vt:lpstr>
      <vt:lpstr>Parent Testimonials</vt:lpstr>
      <vt:lpstr>Books, Balls &amp; Blocks: ASQ-SE</vt:lpstr>
      <vt:lpstr>PowerPoint Presentation</vt:lpstr>
      <vt:lpstr>Going Virtual with Help Me Grow Outreach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Emily Dillon</dc:creator>
  <cp:lastModifiedBy>Zucker, Sarah</cp:lastModifiedBy>
  <cp:revision>92</cp:revision>
  <dcterms:modified xsi:type="dcterms:W3CDTF">2021-04-07T15:23:19Z</dcterms:modified>
</cp:coreProperties>
</file>