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2" r:id="rId1"/>
    <p:sldMasterId id="2147483723" r:id="rId2"/>
    <p:sldMasterId id="2147483724" r:id="rId3"/>
    <p:sldMasterId id="2147483725"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Quicksand"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Belanosima" panose="020B0604020202020204" charset="0"/>
      <p:regular r:id="rId28"/>
      <p:bold r:id="rId29"/>
    </p:embeddedFont>
    <p:embeddedFont>
      <p:font typeface="La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9" autoAdjust="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lpmegrownational.us9.list-manage.com/track/click?u=3c23337ca3d4aca9a1bb13685&amp;id=ec46220694&amp;e=6d0e160a0b"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6dc5cde308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26dc5cde308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Welcome to today’s listening session, where we will focus on one of the five branches of work at the HMG National Center: </a:t>
            </a:r>
            <a:r>
              <a:rPr lang="en" sz="1200" b="1">
                <a:solidFill>
                  <a:srgbClr val="FF0000"/>
                </a:solidFill>
                <a:latin typeface="Calibri"/>
                <a:ea typeface="Calibri"/>
                <a:cs typeface="Calibri"/>
                <a:sym typeface="Calibri"/>
              </a:rPr>
              <a:t>_________________</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are coming together today as part of what we’ve titled our Growing Together initiative, a campaign aiming for full-Network awareness of the National Center’s new design, capacities and expertise, and commitment to co-creating our direction forward with you.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436" name="Google Shape;436;g26dc5cde308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6dc3ae591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6dc3ae591d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524" name="Google Shape;524;g26dc3ae591d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6dc3ae591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26dc3ae591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533" name="Google Shape;533;g26dc3ae591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6dc5cde308_1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6dc5cde308_1_3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These reflect the potential upcoming opportunities across our branch! </a:t>
            </a:r>
            <a:endParaRPr dirty="0"/>
          </a:p>
        </p:txBody>
      </p:sp>
      <p:sp>
        <p:nvSpPr>
          <p:cNvPr id="542" name="Google Shape;542;g26dc5cde308_1_3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6dc5cde308_1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26dc5cde308_1_3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These reflect the potential upcoming opportunities across the entire National Center (not just your branch). Leaving in if you want to share this as part of your wrap-up – remove if not</a:t>
            </a:r>
            <a:endParaRPr/>
          </a:p>
        </p:txBody>
      </p:sp>
      <p:sp>
        <p:nvSpPr>
          <p:cNvPr id="550" name="Google Shape;550;g26dc5cde308_1_3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6dc5cde308_1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6dc5cde308_1_4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Please leave in – you don’t have to speak to this slide in your session, but it will be nice to include in all the decks that then get saved to the webpage.</a:t>
            </a:r>
            <a:endParaRPr/>
          </a:p>
        </p:txBody>
      </p:sp>
      <p:sp>
        <p:nvSpPr>
          <p:cNvPr id="558" name="Google Shape;558;g26dc5cde308_1_4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6dc5cde308_1_4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6dc5cde308_1_4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Add any upcoming news, opportunities, events led by your branch </a:t>
            </a:r>
            <a:endParaRPr/>
          </a:p>
          <a:p>
            <a:pPr marL="0" lvl="0" indent="0" algn="l" rtl="0">
              <a:spcBef>
                <a:spcPts val="0"/>
              </a:spcBef>
              <a:spcAft>
                <a:spcPts val="0"/>
              </a:spcAft>
              <a:buNone/>
            </a:pPr>
            <a:endParaRPr/>
          </a:p>
          <a:p>
            <a:pPr marL="0" lvl="0" indent="0" algn="l" rtl="0">
              <a:spcBef>
                <a:spcPts val="0"/>
              </a:spcBef>
              <a:spcAft>
                <a:spcPts val="0"/>
              </a:spcAft>
              <a:buNone/>
            </a:pPr>
            <a:r>
              <a:rPr lang="en"/>
              <a:t>Add any planned input-collection initiatives your branch might have coming up</a:t>
            </a:r>
            <a:endParaRPr/>
          </a:p>
          <a:p>
            <a:pPr marL="0" lvl="0" indent="0" algn="l" rtl="0">
              <a:spcBef>
                <a:spcPts val="0"/>
              </a:spcBef>
              <a:spcAft>
                <a:spcPts val="0"/>
              </a:spcAft>
              <a:buNone/>
            </a:pPr>
            <a:endParaRPr/>
          </a:p>
          <a:p>
            <a:pPr marL="0" lvl="0" indent="0" algn="l" rtl="0">
              <a:spcBef>
                <a:spcPts val="0"/>
              </a:spcBef>
              <a:spcAft>
                <a:spcPts val="0"/>
              </a:spcAft>
              <a:buNone/>
            </a:pPr>
            <a:r>
              <a:rPr lang="en"/>
              <a:t>Please remove the details on your listening session and the ones that preceded it and promote the remaining ones (if any)</a:t>
            </a:r>
            <a:endParaRPr/>
          </a:p>
          <a:p>
            <a:pPr marL="0" lvl="0" indent="0" algn="l" rtl="0">
              <a:spcBef>
                <a:spcPts val="0"/>
              </a:spcBef>
              <a:spcAft>
                <a:spcPts val="0"/>
              </a:spcAft>
              <a:buNone/>
            </a:pPr>
            <a:endParaRPr/>
          </a:p>
          <a:p>
            <a:pPr marL="0" lvl="0" indent="0" algn="l" rtl="0">
              <a:spcBef>
                <a:spcPts val="0"/>
              </a:spcBef>
              <a:spcAft>
                <a:spcPts val="0"/>
              </a:spcAft>
              <a:buNone/>
            </a:pPr>
            <a:r>
              <a:rPr lang="en"/>
              <a:t>Drop the link to Forum registration (</a:t>
            </a:r>
            <a:r>
              <a:rPr lang="en" b="1"/>
              <a:t>https://web.cvent.com/event/6e9b8e22-52fb-473e-8163-ee2c829c4946/summary</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 Registration-Related Dates: </a:t>
            </a:r>
            <a:endParaRPr/>
          </a:p>
          <a:p>
            <a:pPr marL="171450" lvl="0" indent="-171450" algn="l" rtl="0">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Early Bird registration ends </a:t>
            </a:r>
            <a:r>
              <a:rPr lang="en" sz="1200" b="1" i="0">
                <a:solidFill>
                  <a:schemeClr val="dk1"/>
                </a:solidFill>
                <a:latin typeface="Calibri"/>
                <a:ea typeface="Calibri"/>
                <a:cs typeface="Calibri"/>
                <a:sym typeface="Calibri"/>
              </a:rPr>
              <a:t>Tuesday, August 15 </a:t>
            </a:r>
            <a:r>
              <a:rPr lang="en" sz="1200" b="0" i="0">
                <a:solidFill>
                  <a:schemeClr val="dk1"/>
                </a:solidFill>
                <a:latin typeface="Calibri"/>
                <a:ea typeface="Calibri"/>
                <a:cs typeface="Calibri"/>
                <a:sym typeface="Calibri"/>
              </a:rPr>
              <a:t>(</a:t>
            </a:r>
            <a:r>
              <a:rPr lang="en" sz="1200" b="0" i="1">
                <a:solidFill>
                  <a:schemeClr val="dk1"/>
                </a:solidFill>
                <a:latin typeface="Calibri"/>
                <a:ea typeface="Calibri"/>
                <a:cs typeface="Calibri"/>
                <a:sym typeface="Calibri"/>
              </a:rPr>
              <a:t>note: all listening sessions other than CNR happen after early bird closes)</a:t>
            </a:r>
            <a:endParaRPr sz="1200" b="0" i="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In-Person Summit registration closes </a:t>
            </a:r>
            <a:r>
              <a:rPr lang="en" sz="1200" b="1" i="0">
                <a:solidFill>
                  <a:schemeClr val="dk1"/>
                </a:solidFill>
                <a:latin typeface="Calibri"/>
                <a:ea typeface="Calibri"/>
                <a:cs typeface="Calibri"/>
                <a:sym typeface="Calibri"/>
              </a:rPr>
              <a:t>Friday, September 15</a:t>
            </a:r>
            <a:endParaRPr sz="1200" b="0" i="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 sz="1200" b="1" i="0" u="sng">
                <a:solidFill>
                  <a:schemeClr val="hlink"/>
                </a:solidFill>
                <a:latin typeface="Calibri"/>
                <a:ea typeface="Calibri"/>
                <a:cs typeface="Calibri"/>
                <a:sym typeface="Calibri"/>
                <a:hlinkClick r:id="rId3"/>
              </a:rPr>
              <a:t>Room block reservations</a:t>
            </a:r>
            <a:r>
              <a:rPr lang="en" sz="1200" b="0" i="0">
                <a:solidFill>
                  <a:schemeClr val="dk1"/>
                </a:solidFill>
                <a:latin typeface="Calibri"/>
                <a:ea typeface="Calibri"/>
                <a:cs typeface="Calibri"/>
                <a:sym typeface="Calibri"/>
              </a:rPr>
              <a:t> for In-Person Summit attendees must be made by </a:t>
            </a:r>
            <a:r>
              <a:rPr lang="en" sz="1200" b="1" i="0">
                <a:solidFill>
                  <a:schemeClr val="dk1"/>
                </a:solidFill>
                <a:latin typeface="Calibri"/>
                <a:ea typeface="Calibri"/>
                <a:cs typeface="Calibri"/>
                <a:sym typeface="Calibri"/>
              </a:rPr>
              <a:t>Wednesday, September 20</a:t>
            </a:r>
            <a:endParaRPr sz="1200" b="0" i="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Virtual Event registration remains open through </a:t>
            </a:r>
            <a:r>
              <a:rPr lang="en" sz="1200" b="1" i="0">
                <a:solidFill>
                  <a:schemeClr val="dk1"/>
                </a:solidFill>
                <a:latin typeface="Calibri"/>
                <a:ea typeface="Calibri"/>
                <a:cs typeface="Calibri"/>
                <a:sym typeface="Calibri"/>
              </a:rPr>
              <a:t>Tuesday, October 17</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70" name="Google Shape;570;g26dc5cde308_1_4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6dc5cde308_1_5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26dc5cde308_1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6dc5cde308_1_2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26dc5cde308_1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6dc5cde308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6dc5cde308_1_2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You may have recently seen a video message from the National Center’s executive director, Kimberly Martini-Carvell, which introduced the new design of the HMG National Center, as we are at an important moment of growth and opportunity. If you haven’t seen that video, we are dropping the link into the chat now. (</a:t>
            </a:r>
            <a:r>
              <a:rPr lang="en" sz="1200" b="1">
                <a:solidFill>
                  <a:schemeClr val="dk1"/>
                </a:solidFill>
                <a:latin typeface="Calibri"/>
                <a:ea typeface="Calibri"/>
                <a:cs typeface="Calibri"/>
                <a:sym typeface="Calibri"/>
              </a:rPr>
              <a:t>https://vimeo.com/manage/videos/832388187</a:t>
            </a: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National Center and Affiliate Network have been working hard towards growth goals established in a 2021 strategic plan for HMG to achieve its fullest potential. One of the strides made by the National Center is in its efforts to strategically and intentionally build out the team and therefore the expertise, capabilities, and services we can provide to the Network towards those goals. The build-out was informed not just by the goals of the strategic plan, but by the goals, priorities, and needs of affiliates themselves.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new, intentional design for the HMG National Center expands our capacity and skill-set behind all of these efforts, and ensures that five branches of work coordinate together in alignment to make a powerful machine of impact.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Today, we’re focusing on the _______________________ branch of HMG National.</a:t>
            </a:r>
            <a:endParaRPr/>
          </a:p>
          <a:p>
            <a:pPr marL="0" lvl="0" indent="0" algn="l" rtl="0">
              <a:spcBef>
                <a:spcPts val="0"/>
              </a:spcBef>
              <a:spcAft>
                <a:spcPts val="0"/>
              </a:spcAft>
              <a:buNone/>
            </a:pPr>
            <a:endParaRPr/>
          </a:p>
        </p:txBody>
      </p:sp>
      <p:sp>
        <p:nvSpPr>
          <p:cNvPr id="453" name="Google Shape;453;g26dc5cde308_1_2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6dc5cde308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26dc5cde308_1_2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Leaving branch slides in if you’d like to re-use (if so, keep your slide and delete the others)</a:t>
            </a:r>
            <a:endParaRPr/>
          </a:p>
          <a:p>
            <a:pPr marL="0" lvl="0" indent="0" algn="l" rtl="0">
              <a:spcBef>
                <a:spcPts val="0"/>
              </a:spcBef>
              <a:spcAft>
                <a:spcPts val="0"/>
              </a:spcAft>
              <a:buNone/>
            </a:pPr>
            <a:endParaRPr/>
          </a:p>
        </p:txBody>
      </p:sp>
      <p:sp>
        <p:nvSpPr>
          <p:cNvPr id="463" name="Google Shape;463;g26dc5cde308_1_2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6dc5cde308_1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26dc5cde308_1_2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Leaving branch slides in if you’d like to re-use (if so, keep your slide and delete the others)</a:t>
            </a:r>
            <a:endParaRPr/>
          </a:p>
          <a:p>
            <a:pPr marL="0" lvl="0" indent="0" algn="l" rtl="0">
              <a:spcBef>
                <a:spcPts val="0"/>
              </a:spcBef>
              <a:spcAft>
                <a:spcPts val="0"/>
              </a:spcAft>
              <a:buNone/>
            </a:pPr>
            <a:endParaRPr/>
          </a:p>
        </p:txBody>
      </p:sp>
      <p:sp>
        <p:nvSpPr>
          <p:cNvPr id="481" name="Google Shape;481;g26dc5cde308_1_2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6dc5cde308_1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26dc5cde308_1_2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489" name="Google Shape;489;g26dc5cde308_1_2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6dc5cde308_1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6dc5cde308_1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497" name="Google Shape;497;g26dc5cde308_1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6dc3ae591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6dc3ae591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506" name="Google Shape;506;g26dc3ae591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6dc3ae591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6dc3ae591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Fill in your branch content</a:t>
            </a:r>
            <a:endParaRPr/>
          </a:p>
          <a:p>
            <a:pPr marL="0" lvl="0" indent="0" algn="l" rtl="0">
              <a:spcBef>
                <a:spcPts val="0"/>
              </a:spcBef>
              <a:spcAft>
                <a:spcPts val="0"/>
              </a:spcAft>
              <a:buNone/>
            </a:pPr>
            <a:endParaRPr/>
          </a:p>
        </p:txBody>
      </p:sp>
      <p:sp>
        <p:nvSpPr>
          <p:cNvPr id="515" name="Google Shape;515;g26dc3ae591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E19D39"/>
              </a:buClr>
              <a:buSzPts val="3000"/>
              <a:buFont typeface="Calibri"/>
              <a:buNone/>
              <a:defRPr sz="3000" b="0" i="0">
                <a:solidFill>
                  <a:srgbClr val="E19D39"/>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p:nvPr/>
        </p:nvSpPr>
        <p:spPr>
          <a:xfrm>
            <a:off x="0" y="0"/>
            <a:ext cx="203200" cy="5143500"/>
          </a:xfrm>
          <a:prstGeom prst="rect">
            <a:avLst/>
          </a:prstGeom>
          <a:solidFill>
            <a:srgbClr val="E19D3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6"/>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35" name="Google Shape;135;p26"/>
          <p:cNvSpPr/>
          <p:nvPr/>
        </p:nvSpPr>
        <p:spPr>
          <a:xfrm>
            <a:off x="8574659" y="263928"/>
            <a:ext cx="342900" cy="342900"/>
          </a:xfrm>
          <a:prstGeom prst="ellipse">
            <a:avLst/>
          </a:prstGeom>
          <a:solidFill>
            <a:srgbClr val="E19D3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 name="Google Shape;136;p26"/>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7" name="Google Shape;137;p26"/>
          <p:cNvSpPr txBox="1">
            <a:spLocks noGrp="1"/>
          </p:cNvSpPr>
          <p:nvPr>
            <p:ph type="body" idx="1"/>
          </p:nvPr>
        </p:nvSpPr>
        <p:spPr>
          <a:xfrm>
            <a:off x="632222" y="1475185"/>
            <a:ext cx="7881938" cy="256341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Two Content">
  <p:cSld name="9_Two Content">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7"/>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141" name="Google Shape;141;p27"/>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42" name="Google Shape;142;p27"/>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7"/>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44" name="Google Shape;144;p27"/>
          <p:cNvSpPr txBox="1">
            <a:spLocks noGrp="1"/>
          </p:cNvSpPr>
          <p:nvPr>
            <p:ph type="body" idx="1"/>
          </p:nvPr>
        </p:nvSpPr>
        <p:spPr>
          <a:xfrm>
            <a:off x="632222" y="1641872"/>
            <a:ext cx="7881938" cy="29575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548FD6"/>
              </a:buClr>
              <a:buSzPts val="3000"/>
              <a:buFont typeface="Calibri"/>
              <a:buNone/>
              <a:defRPr sz="3000" b="0" i="0">
                <a:solidFill>
                  <a:srgbClr val="548FD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8"/>
          <p:cNvSpPr/>
          <p:nvPr/>
        </p:nvSpPr>
        <p:spPr>
          <a:xfrm>
            <a:off x="0" y="0"/>
            <a:ext cx="203200" cy="5143500"/>
          </a:xfrm>
          <a:prstGeom prst="rect">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148" name="Google Shape;148;p28"/>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49" name="Google Shape;149;p28"/>
          <p:cNvSpPr/>
          <p:nvPr/>
        </p:nvSpPr>
        <p:spPr>
          <a:xfrm>
            <a:off x="8574659" y="263928"/>
            <a:ext cx="342900" cy="342900"/>
          </a:xfrm>
          <a:prstGeom prst="ellipse">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8"/>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51" name="Google Shape;151;p28"/>
          <p:cNvSpPr txBox="1">
            <a:spLocks noGrp="1"/>
          </p:cNvSpPr>
          <p:nvPr>
            <p:ph type="body" idx="1"/>
          </p:nvPr>
        </p:nvSpPr>
        <p:spPr>
          <a:xfrm>
            <a:off x="632532" y="1683760"/>
            <a:ext cx="7882198" cy="193952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2"/>
        <p:cNvGrpSpPr/>
        <p:nvPr/>
      </p:nvGrpSpPr>
      <p:grpSpPr>
        <a:xfrm>
          <a:off x="0" y="0"/>
          <a:ext cx="0" cy="0"/>
          <a:chOff x="0" y="0"/>
          <a:chExt cx="0" cy="0"/>
        </a:xfrm>
      </p:grpSpPr>
      <p:pic>
        <p:nvPicPr>
          <p:cNvPr id="153" name="Google Shape;153;p29"/>
          <p:cNvPicPr preferRelativeResize="0"/>
          <p:nvPr/>
        </p:nvPicPr>
        <p:blipFill rotWithShape="1">
          <a:blip r:embed="rId2">
            <a:alphaModFix/>
          </a:blip>
          <a:srcRect l="4073" t="1617" b="3931"/>
          <a:stretch/>
        </p:blipFill>
        <p:spPr>
          <a:xfrm>
            <a:off x="-11431" y="185624"/>
            <a:ext cx="9164782" cy="49578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E19D39"/>
        </a:solidFill>
        <a:effectLst/>
      </p:bgPr>
    </p:bg>
    <p:spTree>
      <p:nvGrpSpPr>
        <p:cNvPr id="1" name="Shape 154"/>
        <p:cNvGrpSpPr/>
        <p:nvPr/>
      </p:nvGrpSpPr>
      <p:grpSpPr>
        <a:xfrm>
          <a:off x="0" y="0"/>
          <a:ext cx="0" cy="0"/>
          <a:chOff x="0" y="0"/>
          <a:chExt cx="0" cy="0"/>
        </a:xfrm>
      </p:grpSpPr>
      <p:cxnSp>
        <p:nvCxnSpPr>
          <p:cNvPr id="155" name="Google Shape;155;p30"/>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156" name="Google Shape;156;p30"/>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30"/>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E19D39"/>
                </a:solidFill>
                <a:latin typeface="Calibri"/>
                <a:ea typeface="Calibri"/>
                <a:cs typeface="Calibri"/>
                <a:sym typeface="Calibri"/>
              </a:defRPr>
            </a:lvl1pPr>
            <a:lvl2pPr marL="0" lvl="1" indent="0" algn="ctr">
              <a:spcBef>
                <a:spcPts val="0"/>
              </a:spcBef>
              <a:buNone/>
              <a:defRPr sz="800">
                <a:solidFill>
                  <a:srgbClr val="E19D39"/>
                </a:solidFill>
                <a:latin typeface="Calibri"/>
                <a:ea typeface="Calibri"/>
                <a:cs typeface="Calibri"/>
                <a:sym typeface="Calibri"/>
              </a:defRPr>
            </a:lvl2pPr>
            <a:lvl3pPr marL="0" lvl="2" indent="0" algn="ctr">
              <a:spcBef>
                <a:spcPts val="0"/>
              </a:spcBef>
              <a:buNone/>
              <a:defRPr sz="800">
                <a:solidFill>
                  <a:srgbClr val="E19D39"/>
                </a:solidFill>
                <a:latin typeface="Calibri"/>
                <a:ea typeface="Calibri"/>
                <a:cs typeface="Calibri"/>
                <a:sym typeface="Calibri"/>
              </a:defRPr>
            </a:lvl3pPr>
            <a:lvl4pPr marL="0" lvl="3" indent="0" algn="ctr">
              <a:spcBef>
                <a:spcPts val="0"/>
              </a:spcBef>
              <a:buNone/>
              <a:defRPr sz="800">
                <a:solidFill>
                  <a:srgbClr val="E19D39"/>
                </a:solidFill>
                <a:latin typeface="Calibri"/>
                <a:ea typeface="Calibri"/>
                <a:cs typeface="Calibri"/>
                <a:sym typeface="Calibri"/>
              </a:defRPr>
            </a:lvl4pPr>
            <a:lvl5pPr marL="0" lvl="4" indent="0" algn="ctr">
              <a:spcBef>
                <a:spcPts val="0"/>
              </a:spcBef>
              <a:buNone/>
              <a:defRPr sz="800">
                <a:solidFill>
                  <a:srgbClr val="E19D39"/>
                </a:solidFill>
                <a:latin typeface="Calibri"/>
                <a:ea typeface="Calibri"/>
                <a:cs typeface="Calibri"/>
                <a:sym typeface="Calibri"/>
              </a:defRPr>
            </a:lvl5pPr>
            <a:lvl6pPr marL="0" lvl="5" indent="0" algn="ctr">
              <a:spcBef>
                <a:spcPts val="0"/>
              </a:spcBef>
              <a:buNone/>
              <a:defRPr sz="800">
                <a:solidFill>
                  <a:srgbClr val="E19D39"/>
                </a:solidFill>
                <a:latin typeface="Calibri"/>
                <a:ea typeface="Calibri"/>
                <a:cs typeface="Calibri"/>
                <a:sym typeface="Calibri"/>
              </a:defRPr>
            </a:lvl6pPr>
            <a:lvl7pPr marL="0" lvl="6" indent="0" algn="ctr">
              <a:spcBef>
                <a:spcPts val="0"/>
              </a:spcBef>
              <a:buNone/>
              <a:defRPr sz="800">
                <a:solidFill>
                  <a:srgbClr val="E19D39"/>
                </a:solidFill>
                <a:latin typeface="Calibri"/>
                <a:ea typeface="Calibri"/>
                <a:cs typeface="Calibri"/>
                <a:sym typeface="Calibri"/>
              </a:defRPr>
            </a:lvl7pPr>
            <a:lvl8pPr marL="0" lvl="7" indent="0" algn="ctr">
              <a:spcBef>
                <a:spcPts val="0"/>
              </a:spcBef>
              <a:buNone/>
              <a:defRPr sz="800">
                <a:solidFill>
                  <a:srgbClr val="E19D39"/>
                </a:solidFill>
                <a:latin typeface="Calibri"/>
                <a:ea typeface="Calibri"/>
                <a:cs typeface="Calibri"/>
                <a:sym typeface="Calibri"/>
              </a:defRPr>
            </a:lvl8pPr>
            <a:lvl9pPr marL="0" lvl="8" indent="0" algn="ctr">
              <a:spcBef>
                <a:spcPts val="0"/>
              </a:spcBef>
              <a:buNone/>
              <a:defRPr sz="800">
                <a:solidFill>
                  <a:srgbClr val="E19D3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rgbClr val="E19D39"/>
        </a:solidFill>
        <a:effectLst/>
      </p:bgPr>
    </p:bg>
    <p:spTree>
      <p:nvGrpSpPr>
        <p:cNvPr id="1" name="Shape 158"/>
        <p:cNvGrpSpPr/>
        <p:nvPr/>
      </p:nvGrpSpPr>
      <p:grpSpPr>
        <a:xfrm>
          <a:off x="0" y="0"/>
          <a:ext cx="0" cy="0"/>
          <a:chOff x="0" y="0"/>
          <a:chExt cx="0" cy="0"/>
        </a:xfrm>
      </p:grpSpPr>
      <p:cxnSp>
        <p:nvCxnSpPr>
          <p:cNvPr id="159" name="Google Shape;159;p31"/>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160" name="Google Shape;160;p31"/>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 name="Google Shape;161;p31"/>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E19D39"/>
                </a:solidFill>
                <a:latin typeface="Calibri"/>
                <a:ea typeface="Calibri"/>
                <a:cs typeface="Calibri"/>
                <a:sym typeface="Calibri"/>
              </a:defRPr>
            </a:lvl1pPr>
            <a:lvl2pPr marL="0" lvl="1" indent="0" algn="ctr">
              <a:spcBef>
                <a:spcPts val="0"/>
              </a:spcBef>
              <a:buNone/>
              <a:defRPr sz="800">
                <a:solidFill>
                  <a:srgbClr val="E19D39"/>
                </a:solidFill>
                <a:latin typeface="Calibri"/>
                <a:ea typeface="Calibri"/>
                <a:cs typeface="Calibri"/>
                <a:sym typeface="Calibri"/>
              </a:defRPr>
            </a:lvl2pPr>
            <a:lvl3pPr marL="0" lvl="2" indent="0" algn="ctr">
              <a:spcBef>
                <a:spcPts val="0"/>
              </a:spcBef>
              <a:buNone/>
              <a:defRPr sz="800">
                <a:solidFill>
                  <a:srgbClr val="E19D39"/>
                </a:solidFill>
                <a:latin typeface="Calibri"/>
                <a:ea typeface="Calibri"/>
                <a:cs typeface="Calibri"/>
                <a:sym typeface="Calibri"/>
              </a:defRPr>
            </a:lvl3pPr>
            <a:lvl4pPr marL="0" lvl="3" indent="0" algn="ctr">
              <a:spcBef>
                <a:spcPts val="0"/>
              </a:spcBef>
              <a:buNone/>
              <a:defRPr sz="800">
                <a:solidFill>
                  <a:srgbClr val="E19D39"/>
                </a:solidFill>
                <a:latin typeface="Calibri"/>
                <a:ea typeface="Calibri"/>
                <a:cs typeface="Calibri"/>
                <a:sym typeface="Calibri"/>
              </a:defRPr>
            </a:lvl4pPr>
            <a:lvl5pPr marL="0" lvl="4" indent="0" algn="ctr">
              <a:spcBef>
                <a:spcPts val="0"/>
              </a:spcBef>
              <a:buNone/>
              <a:defRPr sz="800">
                <a:solidFill>
                  <a:srgbClr val="E19D39"/>
                </a:solidFill>
                <a:latin typeface="Calibri"/>
                <a:ea typeface="Calibri"/>
                <a:cs typeface="Calibri"/>
                <a:sym typeface="Calibri"/>
              </a:defRPr>
            </a:lvl5pPr>
            <a:lvl6pPr marL="0" lvl="5" indent="0" algn="ctr">
              <a:spcBef>
                <a:spcPts val="0"/>
              </a:spcBef>
              <a:buNone/>
              <a:defRPr sz="800">
                <a:solidFill>
                  <a:srgbClr val="E19D39"/>
                </a:solidFill>
                <a:latin typeface="Calibri"/>
                <a:ea typeface="Calibri"/>
                <a:cs typeface="Calibri"/>
                <a:sym typeface="Calibri"/>
              </a:defRPr>
            </a:lvl6pPr>
            <a:lvl7pPr marL="0" lvl="6" indent="0" algn="ctr">
              <a:spcBef>
                <a:spcPts val="0"/>
              </a:spcBef>
              <a:buNone/>
              <a:defRPr sz="800">
                <a:solidFill>
                  <a:srgbClr val="E19D39"/>
                </a:solidFill>
                <a:latin typeface="Calibri"/>
                <a:ea typeface="Calibri"/>
                <a:cs typeface="Calibri"/>
                <a:sym typeface="Calibri"/>
              </a:defRPr>
            </a:lvl7pPr>
            <a:lvl8pPr marL="0" lvl="7" indent="0" algn="ctr">
              <a:spcBef>
                <a:spcPts val="0"/>
              </a:spcBef>
              <a:buNone/>
              <a:defRPr sz="800">
                <a:solidFill>
                  <a:srgbClr val="E19D39"/>
                </a:solidFill>
                <a:latin typeface="Calibri"/>
                <a:ea typeface="Calibri"/>
                <a:cs typeface="Calibri"/>
                <a:sym typeface="Calibri"/>
              </a:defRPr>
            </a:lvl8pPr>
            <a:lvl9pPr marL="0" lvl="8" indent="0" algn="ctr">
              <a:spcBef>
                <a:spcPts val="0"/>
              </a:spcBef>
              <a:buNone/>
              <a:defRPr sz="800">
                <a:solidFill>
                  <a:srgbClr val="E19D3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62" name="Google Shape;162;p31"/>
          <p:cNvSpPr txBox="1"/>
          <p:nvPr/>
        </p:nvSpPr>
        <p:spPr>
          <a:xfrm>
            <a:off x="782782" y="2064327"/>
            <a:ext cx="6366164"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48FD6"/>
        </a:solidFill>
        <a:effectLst/>
      </p:bgPr>
    </p:bg>
    <p:spTree>
      <p:nvGrpSpPr>
        <p:cNvPr id="1" name="Shape 163"/>
        <p:cNvGrpSpPr/>
        <p:nvPr/>
      </p:nvGrpSpPr>
      <p:grpSpPr>
        <a:xfrm>
          <a:off x="0" y="0"/>
          <a:ext cx="0" cy="0"/>
          <a:chOff x="0" y="0"/>
          <a:chExt cx="0" cy="0"/>
        </a:xfrm>
      </p:grpSpPr>
      <p:cxnSp>
        <p:nvCxnSpPr>
          <p:cNvPr id="164" name="Google Shape;164;p32"/>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165" name="Google Shape;165;p32"/>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32"/>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548FD6"/>
                </a:solidFill>
                <a:latin typeface="Calibri"/>
                <a:ea typeface="Calibri"/>
                <a:cs typeface="Calibri"/>
                <a:sym typeface="Calibri"/>
              </a:defRPr>
            </a:lvl1pPr>
            <a:lvl2pPr marL="0" lvl="1" indent="0" algn="ctr">
              <a:spcBef>
                <a:spcPts val="0"/>
              </a:spcBef>
              <a:buNone/>
              <a:defRPr sz="800">
                <a:solidFill>
                  <a:srgbClr val="548FD6"/>
                </a:solidFill>
                <a:latin typeface="Calibri"/>
                <a:ea typeface="Calibri"/>
                <a:cs typeface="Calibri"/>
                <a:sym typeface="Calibri"/>
              </a:defRPr>
            </a:lvl2pPr>
            <a:lvl3pPr marL="0" lvl="2" indent="0" algn="ctr">
              <a:spcBef>
                <a:spcPts val="0"/>
              </a:spcBef>
              <a:buNone/>
              <a:defRPr sz="800">
                <a:solidFill>
                  <a:srgbClr val="548FD6"/>
                </a:solidFill>
                <a:latin typeface="Calibri"/>
                <a:ea typeface="Calibri"/>
                <a:cs typeface="Calibri"/>
                <a:sym typeface="Calibri"/>
              </a:defRPr>
            </a:lvl3pPr>
            <a:lvl4pPr marL="0" lvl="3" indent="0" algn="ctr">
              <a:spcBef>
                <a:spcPts val="0"/>
              </a:spcBef>
              <a:buNone/>
              <a:defRPr sz="800">
                <a:solidFill>
                  <a:srgbClr val="548FD6"/>
                </a:solidFill>
                <a:latin typeface="Calibri"/>
                <a:ea typeface="Calibri"/>
                <a:cs typeface="Calibri"/>
                <a:sym typeface="Calibri"/>
              </a:defRPr>
            </a:lvl4pPr>
            <a:lvl5pPr marL="0" lvl="4" indent="0" algn="ctr">
              <a:spcBef>
                <a:spcPts val="0"/>
              </a:spcBef>
              <a:buNone/>
              <a:defRPr sz="800">
                <a:solidFill>
                  <a:srgbClr val="548FD6"/>
                </a:solidFill>
                <a:latin typeface="Calibri"/>
                <a:ea typeface="Calibri"/>
                <a:cs typeface="Calibri"/>
                <a:sym typeface="Calibri"/>
              </a:defRPr>
            </a:lvl5pPr>
            <a:lvl6pPr marL="0" lvl="5" indent="0" algn="ctr">
              <a:spcBef>
                <a:spcPts val="0"/>
              </a:spcBef>
              <a:buNone/>
              <a:defRPr sz="800">
                <a:solidFill>
                  <a:srgbClr val="548FD6"/>
                </a:solidFill>
                <a:latin typeface="Calibri"/>
                <a:ea typeface="Calibri"/>
                <a:cs typeface="Calibri"/>
                <a:sym typeface="Calibri"/>
              </a:defRPr>
            </a:lvl6pPr>
            <a:lvl7pPr marL="0" lvl="6" indent="0" algn="ctr">
              <a:spcBef>
                <a:spcPts val="0"/>
              </a:spcBef>
              <a:buNone/>
              <a:defRPr sz="800">
                <a:solidFill>
                  <a:srgbClr val="548FD6"/>
                </a:solidFill>
                <a:latin typeface="Calibri"/>
                <a:ea typeface="Calibri"/>
                <a:cs typeface="Calibri"/>
                <a:sym typeface="Calibri"/>
              </a:defRPr>
            </a:lvl7pPr>
            <a:lvl8pPr marL="0" lvl="7" indent="0" algn="ctr">
              <a:spcBef>
                <a:spcPts val="0"/>
              </a:spcBef>
              <a:buNone/>
              <a:defRPr sz="800">
                <a:solidFill>
                  <a:srgbClr val="548FD6"/>
                </a:solidFill>
                <a:latin typeface="Calibri"/>
                <a:ea typeface="Calibri"/>
                <a:cs typeface="Calibri"/>
                <a:sym typeface="Calibri"/>
              </a:defRPr>
            </a:lvl8pPr>
            <a:lvl9pPr marL="0" lvl="8" indent="0" algn="ctr">
              <a:spcBef>
                <a:spcPts val="0"/>
              </a:spcBef>
              <a:buNone/>
              <a:defRPr sz="800">
                <a:solidFill>
                  <a:srgbClr val="548FD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67" name="Google Shape;167;p32"/>
          <p:cNvSpPr txBox="1">
            <a:spLocks noGrp="1"/>
          </p:cNvSpPr>
          <p:nvPr>
            <p:ph type="body" idx="1"/>
          </p:nvPr>
        </p:nvSpPr>
        <p:spPr>
          <a:xfrm>
            <a:off x="817960" y="2140744"/>
            <a:ext cx="6435328" cy="72747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3000"/>
              <a:buNone/>
              <a:defRPr sz="30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Two Content">
  <p:cSld name="8_Two Content">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548FD6"/>
              </a:buClr>
              <a:buSzPts val="3000"/>
              <a:buFont typeface="Calibri"/>
              <a:buNone/>
              <a:defRPr sz="3000" b="0" i="0">
                <a:solidFill>
                  <a:srgbClr val="548FD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33"/>
          <p:cNvSpPr/>
          <p:nvPr/>
        </p:nvSpPr>
        <p:spPr>
          <a:xfrm>
            <a:off x="0" y="0"/>
            <a:ext cx="203200" cy="5143500"/>
          </a:xfrm>
          <a:prstGeom prst="rect">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171" name="Google Shape;171;p33"/>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72" name="Google Shape;172;p33"/>
          <p:cNvSpPr/>
          <p:nvPr/>
        </p:nvSpPr>
        <p:spPr>
          <a:xfrm>
            <a:off x="8574659" y="263928"/>
            <a:ext cx="342900" cy="342900"/>
          </a:xfrm>
          <a:prstGeom prst="ellipse">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 name="Google Shape;173;p33"/>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74" name="Google Shape;174;p33"/>
          <p:cNvSpPr txBox="1"/>
          <p:nvPr/>
        </p:nvSpPr>
        <p:spPr>
          <a:xfrm>
            <a:off x="632532" y="1683327"/>
            <a:ext cx="7882198"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rgbClr val="3E3E3E"/>
                </a:solidFill>
                <a:latin typeface="Calibri"/>
                <a:ea typeface="Calibri"/>
                <a:cs typeface="Calibri"/>
                <a:sym typeface="Calibri"/>
              </a:rPr>
              <a:t>Click to add text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24A1A8"/>
        </a:solidFill>
        <a:effectLst/>
      </p:bgPr>
    </p:bg>
    <p:spTree>
      <p:nvGrpSpPr>
        <p:cNvPr id="1" name="Shape 175"/>
        <p:cNvGrpSpPr/>
        <p:nvPr/>
      </p:nvGrpSpPr>
      <p:grpSpPr>
        <a:xfrm>
          <a:off x="0" y="0"/>
          <a:ext cx="0" cy="0"/>
          <a:chOff x="0" y="0"/>
          <a:chExt cx="0" cy="0"/>
        </a:xfrm>
      </p:grpSpPr>
      <p:cxnSp>
        <p:nvCxnSpPr>
          <p:cNvPr id="176" name="Google Shape;176;p34"/>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177" name="Google Shape;177;p34"/>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p34"/>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24A1A8"/>
                </a:solidFill>
                <a:latin typeface="Calibri"/>
                <a:ea typeface="Calibri"/>
                <a:cs typeface="Calibri"/>
                <a:sym typeface="Calibri"/>
              </a:defRPr>
            </a:lvl1pPr>
            <a:lvl2pPr marL="0" lvl="1" indent="0" algn="ctr">
              <a:spcBef>
                <a:spcPts val="0"/>
              </a:spcBef>
              <a:buNone/>
              <a:defRPr sz="800">
                <a:solidFill>
                  <a:srgbClr val="24A1A8"/>
                </a:solidFill>
                <a:latin typeface="Calibri"/>
                <a:ea typeface="Calibri"/>
                <a:cs typeface="Calibri"/>
                <a:sym typeface="Calibri"/>
              </a:defRPr>
            </a:lvl2pPr>
            <a:lvl3pPr marL="0" lvl="2" indent="0" algn="ctr">
              <a:spcBef>
                <a:spcPts val="0"/>
              </a:spcBef>
              <a:buNone/>
              <a:defRPr sz="800">
                <a:solidFill>
                  <a:srgbClr val="24A1A8"/>
                </a:solidFill>
                <a:latin typeface="Calibri"/>
                <a:ea typeface="Calibri"/>
                <a:cs typeface="Calibri"/>
                <a:sym typeface="Calibri"/>
              </a:defRPr>
            </a:lvl3pPr>
            <a:lvl4pPr marL="0" lvl="3" indent="0" algn="ctr">
              <a:spcBef>
                <a:spcPts val="0"/>
              </a:spcBef>
              <a:buNone/>
              <a:defRPr sz="800">
                <a:solidFill>
                  <a:srgbClr val="24A1A8"/>
                </a:solidFill>
                <a:latin typeface="Calibri"/>
                <a:ea typeface="Calibri"/>
                <a:cs typeface="Calibri"/>
                <a:sym typeface="Calibri"/>
              </a:defRPr>
            </a:lvl4pPr>
            <a:lvl5pPr marL="0" lvl="4" indent="0" algn="ctr">
              <a:spcBef>
                <a:spcPts val="0"/>
              </a:spcBef>
              <a:buNone/>
              <a:defRPr sz="800">
                <a:solidFill>
                  <a:srgbClr val="24A1A8"/>
                </a:solidFill>
                <a:latin typeface="Calibri"/>
                <a:ea typeface="Calibri"/>
                <a:cs typeface="Calibri"/>
                <a:sym typeface="Calibri"/>
              </a:defRPr>
            </a:lvl5pPr>
            <a:lvl6pPr marL="0" lvl="5" indent="0" algn="ctr">
              <a:spcBef>
                <a:spcPts val="0"/>
              </a:spcBef>
              <a:buNone/>
              <a:defRPr sz="800">
                <a:solidFill>
                  <a:srgbClr val="24A1A8"/>
                </a:solidFill>
                <a:latin typeface="Calibri"/>
                <a:ea typeface="Calibri"/>
                <a:cs typeface="Calibri"/>
                <a:sym typeface="Calibri"/>
              </a:defRPr>
            </a:lvl6pPr>
            <a:lvl7pPr marL="0" lvl="6" indent="0" algn="ctr">
              <a:spcBef>
                <a:spcPts val="0"/>
              </a:spcBef>
              <a:buNone/>
              <a:defRPr sz="800">
                <a:solidFill>
                  <a:srgbClr val="24A1A8"/>
                </a:solidFill>
                <a:latin typeface="Calibri"/>
                <a:ea typeface="Calibri"/>
                <a:cs typeface="Calibri"/>
                <a:sym typeface="Calibri"/>
              </a:defRPr>
            </a:lvl7pPr>
            <a:lvl8pPr marL="0" lvl="7" indent="0" algn="ctr">
              <a:spcBef>
                <a:spcPts val="0"/>
              </a:spcBef>
              <a:buNone/>
              <a:defRPr sz="800">
                <a:solidFill>
                  <a:srgbClr val="24A1A8"/>
                </a:solidFill>
                <a:latin typeface="Calibri"/>
                <a:ea typeface="Calibri"/>
                <a:cs typeface="Calibri"/>
                <a:sym typeface="Calibri"/>
              </a:defRPr>
            </a:lvl8pPr>
            <a:lvl9pPr marL="0" lvl="8" indent="0" algn="ctr">
              <a:spcBef>
                <a:spcPts val="0"/>
              </a:spcBef>
              <a:buNone/>
              <a:defRPr sz="800">
                <a:solidFill>
                  <a:srgbClr val="24A1A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24A1A8"/>
        </a:solidFill>
        <a:effectLst/>
      </p:bgPr>
    </p:bg>
    <p:spTree>
      <p:nvGrpSpPr>
        <p:cNvPr id="1" name="Shape 179"/>
        <p:cNvGrpSpPr/>
        <p:nvPr/>
      </p:nvGrpSpPr>
      <p:grpSpPr>
        <a:xfrm>
          <a:off x="0" y="0"/>
          <a:ext cx="0" cy="0"/>
          <a:chOff x="0" y="0"/>
          <a:chExt cx="0" cy="0"/>
        </a:xfrm>
      </p:grpSpPr>
      <p:cxnSp>
        <p:nvCxnSpPr>
          <p:cNvPr id="180" name="Google Shape;180;p35"/>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181" name="Google Shape;181;p35"/>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35"/>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24A1A8"/>
                </a:solidFill>
                <a:latin typeface="Calibri"/>
                <a:ea typeface="Calibri"/>
                <a:cs typeface="Calibri"/>
                <a:sym typeface="Calibri"/>
              </a:defRPr>
            </a:lvl1pPr>
            <a:lvl2pPr marL="0" lvl="1" indent="0" algn="ctr">
              <a:spcBef>
                <a:spcPts val="0"/>
              </a:spcBef>
              <a:buNone/>
              <a:defRPr sz="800">
                <a:solidFill>
                  <a:srgbClr val="24A1A8"/>
                </a:solidFill>
                <a:latin typeface="Calibri"/>
                <a:ea typeface="Calibri"/>
                <a:cs typeface="Calibri"/>
                <a:sym typeface="Calibri"/>
              </a:defRPr>
            </a:lvl2pPr>
            <a:lvl3pPr marL="0" lvl="2" indent="0" algn="ctr">
              <a:spcBef>
                <a:spcPts val="0"/>
              </a:spcBef>
              <a:buNone/>
              <a:defRPr sz="800">
                <a:solidFill>
                  <a:srgbClr val="24A1A8"/>
                </a:solidFill>
                <a:latin typeface="Calibri"/>
                <a:ea typeface="Calibri"/>
                <a:cs typeface="Calibri"/>
                <a:sym typeface="Calibri"/>
              </a:defRPr>
            </a:lvl3pPr>
            <a:lvl4pPr marL="0" lvl="3" indent="0" algn="ctr">
              <a:spcBef>
                <a:spcPts val="0"/>
              </a:spcBef>
              <a:buNone/>
              <a:defRPr sz="800">
                <a:solidFill>
                  <a:srgbClr val="24A1A8"/>
                </a:solidFill>
                <a:latin typeface="Calibri"/>
                <a:ea typeface="Calibri"/>
                <a:cs typeface="Calibri"/>
                <a:sym typeface="Calibri"/>
              </a:defRPr>
            </a:lvl4pPr>
            <a:lvl5pPr marL="0" lvl="4" indent="0" algn="ctr">
              <a:spcBef>
                <a:spcPts val="0"/>
              </a:spcBef>
              <a:buNone/>
              <a:defRPr sz="800">
                <a:solidFill>
                  <a:srgbClr val="24A1A8"/>
                </a:solidFill>
                <a:latin typeface="Calibri"/>
                <a:ea typeface="Calibri"/>
                <a:cs typeface="Calibri"/>
                <a:sym typeface="Calibri"/>
              </a:defRPr>
            </a:lvl5pPr>
            <a:lvl6pPr marL="0" lvl="5" indent="0" algn="ctr">
              <a:spcBef>
                <a:spcPts val="0"/>
              </a:spcBef>
              <a:buNone/>
              <a:defRPr sz="800">
                <a:solidFill>
                  <a:srgbClr val="24A1A8"/>
                </a:solidFill>
                <a:latin typeface="Calibri"/>
                <a:ea typeface="Calibri"/>
                <a:cs typeface="Calibri"/>
                <a:sym typeface="Calibri"/>
              </a:defRPr>
            </a:lvl6pPr>
            <a:lvl7pPr marL="0" lvl="6" indent="0" algn="ctr">
              <a:spcBef>
                <a:spcPts val="0"/>
              </a:spcBef>
              <a:buNone/>
              <a:defRPr sz="800">
                <a:solidFill>
                  <a:srgbClr val="24A1A8"/>
                </a:solidFill>
                <a:latin typeface="Calibri"/>
                <a:ea typeface="Calibri"/>
                <a:cs typeface="Calibri"/>
                <a:sym typeface="Calibri"/>
              </a:defRPr>
            </a:lvl7pPr>
            <a:lvl8pPr marL="0" lvl="7" indent="0" algn="ctr">
              <a:spcBef>
                <a:spcPts val="0"/>
              </a:spcBef>
              <a:buNone/>
              <a:defRPr sz="800">
                <a:solidFill>
                  <a:srgbClr val="24A1A8"/>
                </a:solidFill>
                <a:latin typeface="Calibri"/>
                <a:ea typeface="Calibri"/>
                <a:cs typeface="Calibri"/>
                <a:sym typeface="Calibri"/>
              </a:defRPr>
            </a:lvl8pPr>
            <a:lvl9pPr marL="0" lvl="8" indent="0" algn="ctr">
              <a:spcBef>
                <a:spcPts val="0"/>
              </a:spcBef>
              <a:buNone/>
              <a:defRPr sz="800">
                <a:solidFill>
                  <a:srgbClr val="24A1A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83" name="Google Shape;183;p35"/>
          <p:cNvSpPr txBox="1"/>
          <p:nvPr/>
        </p:nvSpPr>
        <p:spPr>
          <a:xfrm>
            <a:off x="685800" y="2216727"/>
            <a:ext cx="6130636"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300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24A1A8"/>
              </a:buClr>
              <a:buSzPts val="2400"/>
              <a:buFont typeface="Calibri"/>
              <a:buNone/>
              <a:defRPr sz="2400" b="0" i="0">
                <a:solidFill>
                  <a:srgbClr val="24A1A8"/>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36"/>
          <p:cNvSpPr/>
          <p:nvPr/>
        </p:nvSpPr>
        <p:spPr>
          <a:xfrm>
            <a:off x="0" y="0"/>
            <a:ext cx="203200" cy="5143500"/>
          </a:xfrm>
          <a:prstGeom prst="rect">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187" name="Google Shape;187;p36"/>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88" name="Google Shape;188;p36"/>
          <p:cNvSpPr/>
          <p:nvPr/>
        </p:nvSpPr>
        <p:spPr>
          <a:xfrm>
            <a:off x="8574659" y="263928"/>
            <a:ext cx="342900" cy="342900"/>
          </a:xfrm>
          <a:prstGeom prst="ellipse">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 name="Google Shape;189;p36"/>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90" name="Google Shape;190;p36"/>
          <p:cNvSpPr txBox="1">
            <a:spLocks noGrp="1"/>
          </p:cNvSpPr>
          <p:nvPr>
            <p:ph type="body" idx="1"/>
          </p:nvPr>
        </p:nvSpPr>
        <p:spPr>
          <a:xfrm>
            <a:off x="632533" y="1814513"/>
            <a:ext cx="7882199" cy="203716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24A1A8"/>
              </a:buClr>
              <a:buSzPts val="2400"/>
              <a:buFont typeface="Calibri"/>
              <a:buNone/>
              <a:defRPr sz="2400" b="0" i="0">
                <a:solidFill>
                  <a:srgbClr val="24A1A8"/>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p37"/>
          <p:cNvSpPr/>
          <p:nvPr/>
        </p:nvSpPr>
        <p:spPr>
          <a:xfrm>
            <a:off x="0" y="0"/>
            <a:ext cx="203200" cy="5143500"/>
          </a:xfrm>
          <a:prstGeom prst="rect">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194" name="Google Shape;194;p37"/>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195" name="Google Shape;195;p37"/>
          <p:cNvSpPr/>
          <p:nvPr/>
        </p:nvSpPr>
        <p:spPr>
          <a:xfrm>
            <a:off x="8574659" y="263928"/>
            <a:ext cx="342900" cy="342900"/>
          </a:xfrm>
          <a:prstGeom prst="ellipse">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37"/>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97" name="Google Shape;197;p37"/>
          <p:cNvSpPr txBox="1"/>
          <p:nvPr/>
        </p:nvSpPr>
        <p:spPr>
          <a:xfrm>
            <a:off x="632532" y="1711036"/>
            <a:ext cx="7981115"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Click to add text</a:t>
            </a:r>
            <a:endParaRPr sz="11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D86036"/>
        </a:solidFill>
        <a:effectLst/>
      </p:bgPr>
    </p:bg>
    <p:spTree>
      <p:nvGrpSpPr>
        <p:cNvPr id="1" name="Shape 198"/>
        <p:cNvGrpSpPr/>
        <p:nvPr/>
      </p:nvGrpSpPr>
      <p:grpSpPr>
        <a:xfrm>
          <a:off x="0" y="0"/>
          <a:ext cx="0" cy="0"/>
          <a:chOff x="0" y="0"/>
          <a:chExt cx="0" cy="0"/>
        </a:xfrm>
      </p:grpSpPr>
      <p:cxnSp>
        <p:nvCxnSpPr>
          <p:cNvPr id="199" name="Google Shape;199;p38"/>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D86036"/>
        </a:solidFill>
        <a:effectLst/>
      </p:bgPr>
    </p:bg>
    <p:spTree>
      <p:nvGrpSpPr>
        <p:cNvPr id="1" name="Shape 200"/>
        <p:cNvGrpSpPr/>
        <p:nvPr/>
      </p:nvGrpSpPr>
      <p:grpSpPr>
        <a:xfrm>
          <a:off x="0" y="0"/>
          <a:ext cx="0" cy="0"/>
          <a:chOff x="0" y="0"/>
          <a:chExt cx="0" cy="0"/>
        </a:xfrm>
      </p:grpSpPr>
      <p:cxnSp>
        <p:nvCxnSpPr>
          <p:cNvPr id="201" name="Google Shape;201;p39"/>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202" name="Google Shape;202;p39"/>
          <p:cNvSpPr txBox="1"/>
          <p:nvPr/>
        </p:nvSpPr>
        <p:spPr>
          <a:xfrm>
            <a:off x="685800" y="2071255"/>
            <a:ext cx="5818909"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D86036"/>
              </a:buClr>
              <a:buSzPts val="2400"/>
              <a:buFont typeface="Calibri"/>
              <a:buNone/>
              <a:defRPr sz="2400" b="1" i="0">
                <a:solidFill>
                  <a:srgbClr val="D8603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 name="Google Shape;205;p40"/>
          <p:cNvSpPr/>
          <p:nvPr/>
        </p:nvSpPr>
        <p:spPr>
          <a:xfrm>
            <a:off x="0" y="0"/>
            <a:ext cx="203200" cy="5143500"/>
          </a:xfrm>
          <a:prstGeom prst="rect">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 name="Google Shape;206;p40"/>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207" name="Google Shape;207;p40"/>
          <p:cNvSpPr/>
          <p:nvPr/>
        </p:nvSpPr>
        <p:spPr>
          <a:xfrm>
            <a:off x="8574659" y="263928"/>
            <a:ext cx="342900" cy="342900"/>
          </a:xfrm>
          <a:prstGeom prst="ellipse">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 name="Google Shape;208;p40"/>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09" name="Google Shape;209;p40"/>
          <p:cNvSpPr txBox="1">
            <a:spLocks noGrp="1"/>
          </p:cNvSpPr>
          <p:nvPr>
            <p:ph type="body" idx="1"/>
          </p:nvPr>
        </p:nvSpPr>
        <p:spPr>
          <a:xfrm>
            <a:off x="632532" y="1821656"/>
            <a:ext cx="7882198" cy="180823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D86036"/>
              </a:buClr>
              <a:buSzPts val="2400"/>
              <a:buFont typeface="Calibri"/>
              <a:buNone/>
              <a:defRPr sz="2400" b="1" i="0">
                <a:solidFill>
                  <a:srgbClr val="D8603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41"/>
          <p:cNvSpPr/>
          <p:nvPr/>
        </p:nvSpPr>
        <p:spPr>
          <a:xfrm>
            <a:off x="0" y="0"/>
            <a:ext cx="203200" cy="5143500"/>
          </a:xfrm>
          <a:prstGeom prst="rect">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 name="Google Shape;213;p41"/>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214" name="Google Shape;214;p41"/>
          <p:cNvSpPr/>
          <p:nvPr/>
        </p:nvSpPr>
        <p:spPr>
          <a:xfrm>
            <a:off x="8574659" y="263928"/>
            <a:ext cx="342900" cy="342900"/>
          </a:xfrm>
          <a:prstGeom prst="ellipse">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41"/>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16" name="Google Shape;216;p41"/>
          <p:cNvSpPr txBox="1"/>
          <p:nvPr/>
        </p:nvSpPr>
        <p:spPr>
          <a:xfrm>
            <a:off x="632532" y="1558636"/>
            <a:ext cx="7882198"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Click to add text</a:t>
            </a:r>
            <a:endParaRPr sz="11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1D375A"/>
        </a:solidFill>
        <a:effectLst/>
      </p:bgPr>
    </p:bg>
    <p:spTree>
      <p:nvGrpSpPr>
        <p:cNvPr id="1" name="Shape 217"/>
        <p:cNvGrpSpPr/>
        <p:nvPr/>
      </p:nvGrpSpPr>
      <p:grpSpPr>
        <a:xfrm>
          <a:off x="0" y="0"/>
          <a:ext cx="0" cy="0"/>
          <a:chOff x="0" y="0"/>
          <a:chExt cx="0" cy="0"/>
        </a:xfrm>
      </p:grpSpPr>
      <p:cxnSp>
        <p:nvCxnSpPr>
          <p:cNvPr id="218" name="Google Shape;218;p42"/>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219" name="Google Shape;219;p42"/>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 name="Google Shape;220;p42"/>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1D375A"/>
                </a:solidFill>
                <a:latin typeface="Calibri"/>
                <a:ea typeface="Calibri"/>
                <a:cs typeface="Calibri"/>
                <a:sym typeface="Calibri"/>
              </a:defRPr>
            </a:lvl1pPr>
            <a:lvl2pPr marL="0" lvl="1" indent="0" algn="ctr">
              <a:spcBef>
                <a:spcPts val="0"/>
              </a:spcBef>
              <a:buNone/>
              <a:defRPr sz="800">
                <a:solidFill>
                  <a:srgbClr val="1D375A"/>
                </a:solidFill>
                <a:latin typeface="Calibri"/>
                <a:ea typeface="Calibri"/>
                <a:cs typeface="Calibri"/>
                <a:sym typeface="Calibri"/>
              </a:defRPr>
            </a:lvl2pPr>
            <a:lvl3pPr marL="0" lvl="2" indent="0" algn="ctr">
              <a:spcBef>
                <a:spcPts val="0"/>
              </a:spcBef>
              <a:buNone/>
              <a:defRPr sz="800">
                <a:solidFill>
                  <a:srgbClr val="1D375A"/>
                </a:solidFill>
                <a:latin typeface="Calibri"/>
                <a:ea typeface="Calibri"/>
                <a:cs typeface="Calibri"/>
                <a:sym typeface="Calibri"/>
              </a:defRPr>
            </a:lvl3pPr>
            <a:lvl4pPr marL="0" lvl="3" indent="0" algn="ctr">
              <a:spcBef>
                <a:spcPts val="0"/>
              </a:spcBef>
              <a:buNone/>
              <a:defRPr sz="800">
                <a:solidFill>
                  <a:srgbClr val="1D375A"/>
                </a:solidFill>
                <a:latin typeface="Calibri"/>
                <a:ea typeface="Calibri"/>
                <a:cs typeface="Calibri"/>
                <a:sym typeface="Calibri"/>
              </a:defRPr>
            </a:lvl4pPr>
            <a:lvl5pPr marL="0" lvl="4" indent="0" algn="ctr">
              <a:spcBef>
                <a:spcPts val="0"/>
              </a:spcBef>
              <a:buNone/>
              <a:defRPr sz="800">
                <a:solidFill>
                  <a:srgbClr val="1D375A"/>
                </a:solidFill>
                <a:latin typeface="Calibri"/>
                <a:ea typeface="Calibri"/>
                <a:cs typeface="Calibri"/>
                <a:sym typeface="Calibri"/>
              </a:defRPr>
            </a:lvl5pPr>
            <a:lvl6pPr marL="0" lvl="5" indent="0" algn="ctr">
              <a:spcBef>
                <a:spcPts val="0"/>
              </a:spcBef>
              <a:buNone/>
              <a:defRPr sz="800">
                <a:solidFill>
                  <a:srgbClr val="1D375A"/>
                </a:solidFill>
                <a:latin typeface="Calibri"/>
                <a:ea typeface="Calibri"/>
                <a:cs typeface="Calibri"/>
                <a:sym typeface="Calibri"/>
              </a:defRPr>
            </a:lvl6pPr>
            <a:lvl7pPr marL="0" lvl="6" indent="0" algn="ctr">
              <a:spcBef>
                <a:spcPts val="0"/>
              </a:spcBef>
              <a:buNone/>
              <a:defRPr sz="800">
                <a:solidFill>
                  <a:srgbClr val="1D375A"/>
                </a:solidFill>
                <a:latin typeface="Calibri"/>
                <a:ea typeface="Calibri"/>
                <a:cs typeface="Calibri"/>
                <a:sym typeface="Calibri"/>
              </a:defRPr>
            </a:lvl7pPr>
            <a:lvl8pPr marL="0" lvl="7" indent="0" algn="ctr">
              <a:spcBef>
                <a:spcPts val="0"/>
              </a:spcBef>
              <a:buNone/>
              <a:defRPr sz="800">
                <a:solidFill>
                  <a:srgbClr val="1D375A"/>
                </a:solidFill>
                <a:latin typeface="Calibri"/>
                <a:ea typeface="Calibri"/>
                <a:cs typeface="Calibri"/>
                <a:sym typeface="Calibri"/>
              </a:defRPr>
            </a:lvl8pPr>
            <a:lvl9pPr marL="0" lvl="8" indent="0" algn="ctr">
              <a:spcBef>
                <a:spcPts val="0"/>
              </a:spcBef>
              <a:buNone/>
              <a:defRPr sz="800">
                <a:solidFill>
                  <a:srgbClr val="1D37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rgbClr val="1D375A"/>
        </a:solidFill>
        <a:effectLst/>
      </p:bgPr>
    </p:bg>
    <p:spTree>
      <p:nvGrpSpPr>
        <p:cNvPr id="1" name="Shape 221"/>
        <p:cNvGrpSpPr/>
        <p:nvPr/>
      </p:nvGrpSpPr>
      <p:grpSpPr>
        <a:xfrm>
          <a:off x="0" y="0"/>
          <a:ext cx="0" cy="0"/>
          <a:chOff x="0" y="0"/>
          <a:chExt cx="0" cy="0"/>
        </a:xfrm>
      </p:grpSpPr>
      <p:cxnSp>
        <p:nvCxnSpPr>
          <p:cNvPr id="222" name="Google Shape;222;p43"/>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223" name="Google Shape;223;p43"/>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43"/>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1D375A"/>
                </a:solidFill>
                <a:latin typeface="Calibri"/>
                <a:ea typeface="Calibri"/>
                <a:cs typeface="Calibri"/>
                <a:sym typeface="Calibri"/>
              </a:defRPr>
            </a:lvl1pPr>
            <a:lvl2pPr marL="0" lvl="1" indent="0" algn="ctr">
              <a:spcBef>
                <a:spcPts val="0"/>
              </a:spcBef>
              <a:buNone/>
              <a:defRPr sz="800">
                <a:solidFill>
                  <a:srgbClr val="1D375A"/>
                </a:solidFill>
                <a:latin typeface="Calibri"/>
                <a:ea typeface="Calibri"/>
                <a:cs typeface="Calibri"/>
                <a:sym typeface="Calibri"/>
              </a:defRPr>
            </a:lvl2pPr>
            <a:lvl3pPr marL="0" lvl="2" indent="0" algn="ctr">
              <a:spcBef>
                <a:spcPts val="0"/>
              </a:spcBef>
              <a:buNone/>
              <a:defRPr sz="800">
                <a:solidFill>
                  <a:srgbClr val="1D375A"/>
                </a:solidFill>
                <a:latin typeface="Calibri"/>
                <a:ea typeface="Calibri"/>
                <a:cs typeface="Calibri"/>
                <a:sym typeface="Calibri"/>
              </a:defRPr>
            </a:lvl3pPr>
            <a:lvl4pPr marL="0" lvl="3" indent="0" algn="ctr">
              <a:spcBef>
                <a:spcPts val="0"/>
              </a:spcBef>
              <a:buNone/>
              <a:defRPr sz="800">
                <a:solidFill>
                  <a:srgbClr val="1D375A"/>
                </a:solidFill>
                <a:latin typeface="Calibri"/>
                <a:ea typeface="Calibri"/>
                <a:cs typeface="Calibri"/>
                <a:sym typeface="Calibri"/>
              </a:defRPr>
            </a:lvl4pPr>
            <a:lvl5pPr marL="0" lvl="4" indent="0" algn="ctr">
              <a:spcBef>
                <a:spcPts val="0"/>
              </a:spcBef>
              <a:buNone/>
              <a:defRPr sz="800">
                <a:solidFill>
                  <a:srgbClr val="1D375A"/>
                </a:solidFill>
                <a:latin typeface="Calibri"/>
                <a:ea typeface="Calibri"/>
                <a:cs typeface="Calibri"/>
                <a:sym typeface="Calibri"/>
              </a:defRPr>
            </a:lvl5pPr>
            <a:lvl6pPr marL="0" lvl="5" indent="0" algn="ctr">
              <a:spcBef>
                <a:spcPts val="0"/>
              </a:spcBef>
              <a:buNone/>
              <a:defRPr sz="800">
                <a:solidFill>
                  <a:srgbClr val="1D375A"/>
                </a:solidFill>
                <a:latin typeface="Calibri"/>
                <a:ea typeface="Calibri"/>
                <a:cs typeface="Calibri"/>
                <a:sym typeface="Calibri"/>
              </a:defRPr>
            </a:lvl6pPr>
            <a:lvl7pPr marL="0" lvl="6" indent="0" algn="ctr">
              <a:spcBef>
                <a:spcPts val="0"/>
              </a:spcBef>
              <a:buNone/>
              <a:defRPr sz="800">
                <a:solidFill>
                  <a:srgbClr val="1D375A"/>
                </a:solidFill>
                <a:latin typeface="Calibri"/>
                <a:ea typeface="Calibri"/>
                <a:cs typeface="Calibri"/>
                <a:sym typeface="Calibri"/>
              </a:defRPr>
            </a:lvl7pPr>
            <a:lvl8pPr marL="0" lvl="7" indent="0" algn="ctr">
              <a:spcBef>
                <a:spcPts val="0"/>
              </a:spcBef>
              <a:buNone/>
              <a:defRPr sz="800">
                <a:solidFill>
                  <a:srgbClr val="1D375A"/>
                </a:solidFill>
                <a:latin typeface="Calibri"/>
                <a:ea typeface="Calibri"/>
                <a:cs typeface="Calibri"/>
                <a:sym typeface="Calibri"/>
              </a:defRPr>
            </a:lvl8pPr>
            <a:lvl9pPr marL="0" lvl="8" indent="0" algn="ctr">
              <a:spcBef>
                <a:spcPts val="0"/>
              </a:spcBef>
              <a:buNone/>
              <a:defRPr sz="800">
                <a:solidFill>
                  <a:srgbClr val="1D37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25" name="Google Shape;225;p43"/>
          <p:cNvSpPr txBox="1"/>
          <p:nvPr/>
        </p:nvSpPr>
        <p:spPr>
          <a:xfrm>
            <a:off x="630382" y="2424545"/>
            <a:ext cx="6733310"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226"/>
        <p:cNvGrpSpPr/>
        <p:nvPr/>
      </p:nvGrpSpPr>
      <p:grpSpPr>
        <a:xfrm>
          <a:off x="0" y="0"/>
          <a:ext cx="0" cy="0"/>
          <a:chOff x="0" y="0"/>
          <a:chExt cx="0" cy="0"/>
        </a:xfrm>
      </p:grpSpPr>
      <p:sp>
        <p:nvSpPr>
          <p:cNvPr id="227" name="Google Shape;227;p44"/>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 name="Google Shape;228;p44"/>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229" name="Google Shape;229;p44"/>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230" name="Google Shape;230;p44"/>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 name="Google Shape;231;p44"/>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 name="Google Shape;234;p45"/>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235" name="Google Shape;235;p45"/>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236" name="Google Shape;236;p45"/>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7" name="Google Shape;237;p45"/>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38" name="Google Shape;238;p45"/>
          <p:cNvSpPr txBox="1"/>
          <p:nvPr/>
        </p:nvSpPr>
        <p:spPr>
          <a:xfrm>
            <a:off x="632532" y="1572491"/>
            <a:ext cx="7942126"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rgbClr val="3E3E3E"/>
                </a:solidFill>
                <a:latin typeface="Calibri"/>
                <a:ea typeface="Calibri"/>
                <a:cs typeface="Calibri"/>
                <a:sym typeface="Calibri"/>
              </a:rPr>
              <a:t>Click to add text</a:t>
            </a:r>
            <a:endParaRPr sz="11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 name="Google Shape;241;p4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2" name="Google Shape;242;p46"/>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3" name="Google Shape;243;p46"/>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4" name="Google Shape;244;p46"/>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5" name="Google Shape;245;p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6" name="Google Shape;246;p4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8"/>
        <p:cNvGrpSpPr/>
        <p:nvPr/>
      </p:nvGrpSpPr>
      <p:grpSpPr>
        <a:xfrm>
          <a:off x="0" y="0"/>
          <a:ext cx="0" cy="0"/>
          <a:chOff x="0" y="0"/>
          <a:chExt cx="0" cy="0"/>
        </a:xfrm>
      </p:grpSpPr>
      <p:sp>
        <p:nvSpPr>
          <p:cNvPr id="249" name="Google Shape;249;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0" name="Google Shape;250;p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1" name="Google Shape;251;p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4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 name="Google Shape;255;p4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56" name="Google Shape;256;p4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57" name="Google Shape;257;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4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49"/>
          <p:cNvSpPr>
            <a:spLocks noGrp="1"/>
          </p:cNvSpPr>
          <p:nvPr>
            <p:ph type="pic" idx="2"/>
          </p:nvPr>
        </p:nvSpPr>
        <p:spPr>
          <a:xfrm>
            <a:off x="3887391" y="740569"/>
            <a:ext cx="4629150" cy="3655219"/>
          </a:xfrm>
          <a:prstGeom prst="rect">
            <a:avLst/>
          </a:prstGeom>
          <a:noFill/>
          <a:ln>
            <a:noFill/>
          </a:ln>
        </p:spPr>
      </p:sp>
      <p:sp>
        <p:nvSpPr>
          <p:cNvPr id="263" name="Google Shape;263;p4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64" name="Google Shape;264;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5" name="Google Shape;265;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6" name="Google Shape;266;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p5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 name="Google Shape;269;p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0" name="Google Shape;270;p5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1" name="Google Shape;271;p5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2" name="Google Shape;272;p5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3"/>
        <p:cNvGrpSpPr/>
        <p:nvPr/>
      </p:nvGrpSpPr>
      <p:grpSpPr>
        <a:xfrm>
          <a:off x="0" y="0"/>
          <a:ext cx="0" cy="0"/>
          <a:chOff x="0" y="0"/>
          <a:chExt cx="0" cy="0"/>
        </a:xfrm>
      </p:grpSpPr>
      <p:sp>
        <p:nvSpPr>
          <p:cNvPr id="274" name="Google Shape;274;p51"/>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5" name="Google Shape;275;p51"/>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 name="Google Shape;276;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7" name="Google Shape;277;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8" name="Google Shape;278;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5"/>
        <p:cNvGrpSpPr/>
        <p:nvPr/>
      </p:nvGrpSpPr>
      <p:grpSpPr>
        <a:xfrm>
          <a:off x="0" y="0"/>
          <a:ext cx="0" cy="0"/>
          <a:chOff x="0" y="0"/>
          <a:chExt cx="0" cy="0"/>
        </a:xfrm>
      </p:grpSpPr>
      <p:sp>
        <p:nvSpPr>
          <p:cNvPr id="286" name="Google Shape;286;p53"/>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E19D39"/>
              </a:buClr>
              <a:buSzPts val="3000"/>
              <a:buFont typeface="Calibri"/>
              <a:buNone/>
              <a:defRPr sz="3000" b="0" i="0">
                <a:solidFill>
                  <a:srgbClr val="E19D39"/>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7" name="Google Shape;287;p53"/>
          <p:cNvSpPr/>
          <p:nvPr/>
        </p:nvSpPr>
        <p:spPr>
          <a:xfrm>
            <a:off x="0" y="0"/>
            <a:ext cx="203200" cy="5143500"/>
          </a:xfrm>
          <a:prstGeom prst="rect">
            <a:avLst/>
          </a:prstGeom>
          <a:solidFill>
            <a:srgbClr val="E19D3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53"/>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289" name="Google Shape;289;p53"/>
          <p:cNvSpPr/>
          <p:nvPr/>
        </p:nvSpPr>
        <p:spPr>
          <a:xfrm>
            <a:off x="8574659" y="263928"/>
            <a:ext cx="342900" cy="342900"/>
          </a:xfrm>
          <a:prstGeom prst="ellipse">
            <a:avLst/>
          </a:prstGeom>
          <a:solidFill>
            <a:srgbClr val="E19D3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 name="Google Shape;290;p53"/>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91" name="Google Shape;291;p53"/>
          <p:cNvSpPr txBox="1">
            <a:spLocks noGrp="1"/>
          </p:cNvSpPr>
          <p:nvPr>
            <p:ph type="body" idx="1"/>
          </p:nvPr>
        </p:nvSpPr>
        <p:spPr>
          <a:xfrm>
            <a:off x="632222" y="1475185"/>
            <a:ext cx="7881938" cy="256341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2"/>
        <p:cNvGrpSpPr/>
        <p:nvPr/>
      </p:nvGrpSpPr>
      <p:grpSpPr>
        <a:xfrm>
          <a:off x="0" y="0"/>
          <a:ext cx="0" cy="0"/>
          <a:chOff x="0" y="0"/>
          <a:chExt cx="0" cy="0"/>
        </a:xfrm>
      </p:grpSpPr>
      <p:pic>
        <p:nvPicPr>
          <p:cNvPr id="293" name="Google Shape;293;p54"/>
          <p:cNvPicPr preferRelativeResize="0"/>
          <p:nvPr/>
        </p:nvPicPr>
        <p:blipFill rotWithShape="1">
          <a:blip r:embed="rId2">
            <a:alphaModFix/>
          </a:blip>
          <a:srcRect l="4073" t="1617" b="3931"/>
          <a:stretch/>
        </p:blipFill>
        <p:spPr>
          <a:xfrm>
            <a:off x="-11431" y="185624"/>
            <a:ext cx="9164782" cy="495787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E19D39"/>
        </a:solidFill>
        <a:effectLst/>
      </p:bgPr>
    </p:bg>
    <p:spTree>
      <p:nvGrpSpPr>
        <p:cNvPr id="1" name="Shape 294"/>
        <p:cNvGrpSpPr/>
        <p:nvPr/>
      </p:nvGrpSpPr>
      <p:grpSpPr>
        <a:xfrm>
          <a:off x="0" y="0"/>
          <a:ext cx="0" cy="0"/>
          <a:chOff x="0" y="0"/>
          <a:chExt cx="0" cy="0"/>
        </a:xfrm>
      </p:grpSpPr>
      <p:cxnSp>
        <p:nvCxnSpPr>
          <p:cNvPr id="295" name="Google Shape;295;p55"/>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296" name="Google Shape;296;p55"/>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55"/>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E19D39"/>
                </a:solidFill>
                <a:latin typeface="Calibri"/>
                <a:ea typeface="Calibri"/>
                <a:cs typeface="Calibri"/>
                <a:sym typeface="Calibri"/>
              </a:defRPr>
            </a:lvl1pPr>
            <a:lvl2pPr marL="0" lvl="1" indent="0" algn="ctr">
              <a:spcBef>
                <a:spcPts val="0"/>
              </a:spcBef>
              <a:buNone/>
              <a:defRPr sz="800">
                <a:solidFill>
                  <a:srgbClr val="E19D39"/>
                </a:solidFill>
                <a:latin typeface="Calibri"/>
                <a:ea typeface="Calibri"/>
                <a:cs typeface="Calibri"/>
                <a:sym typeface="Calibri"/>
              </a:defRPr>
            </a:lvl2pPr>
            <a:lvl3pPr marL="0" lvl="2" indent="0" algn="ctr">
              <a:spcBef>
                <a:spcPts val="0"/>
              </a:spcBef>
              <a:buNone/>
              <a:defRPr sz="800">
                <a:solidFill>
                  <a:srgbClr val="E19D39"/>
                </a:solidFill>
                <a:latin typeface="Calibri"/>
                <a:ea typeface="Calibri"/>
                <a:cs typeface="Calibri"/>
                <a:sym typeface="Calibri"/>
              </a:defRPr>
            </a:lvl3pPr>
            <a:lvl4pPr marL="0" lvl="3" indent="0" algn="ctr">
              <a:spcBef>
                <a:spcPts val="0"/>
              </a:spcBef>
              <a:buNone/>
              <a:defRPr sz="800">
                <a:solidFill>
                  <a:srgbClr val="E19D39"/>
                </a:solidFill>
                <a:latin typeface="Calibri"/>
                <a:ea typeface="Calibri"/>
                <a:cs typeface="Calibri"/>
                <a:sym typeface="Calibri"/>
              </a:defRPr>
            </a:lvl4pPr>
            <a:lvl5pPr marL="0" lvl="4" indent="0" algn="ctr">
              <a:spcBef>
                <a:spcPts val="0"/>
              </a:spcBef>
              <a:buNone/>
              <a:defRPr sz="800">
                <a:solidFill>
                  <a:srgbClr val="E19D39"/>
                </a:solidFill>
                <a:latin typeface="Calibri"/>
                <a:ea typeface="Calibri"/>
                <a:cs typeface="Calibri"/>
                <a:sym typeface="Calibri"/>
              </a:defRPr>
            </a:lvl5pPr>
            <a:lvl6pPr marL="0" lvl="5" indent="0" algn="ctr">
              <a:spcBef>
                <a:spcPts val="0"/>
              </a:spcBef>
              <a:buNone/>
              <a:defRPr sz="800">
                <a:solidFill>
                  <a:srgbClr val="E19D39"/>
                </a:solidFill>
                <a:latin typeface="Calibri"/>
                <a:ea typeface="Calibri"/>
                <a:cs typeface="Calibri"/>
                <a:sym typeface="Calibri"/>
              </a:defRPr>
            </a:lvl6pPr>
            <a:lvl7pPr marL="0" lvl="6" indent="0" algn="ctr">
              <a:spcBef>
                <a:spcPts val="0"/>
              </a:spcBef>
              <a:buNone/>
              <a:defRPr sz="800">
                <a:solidFill>
                  <a:srgbClr val="E19D39"/>
                </a:solidFill>
                <a:latin typeface="Calibri"/>
                <a:ea typeface="Calibri"/>
                <a:cs typeface="Calibri"/>
                <a:sym typeface="Calibri"/>
              </a:defRPr>
            </a:lvl7pPr>
            <a:lvl8pPr marL="0" lvl="7" indent="0" algn="ctr">
              <a:spcBef>
                <a:spcPts val="0"/>
              </a:spcBef>
              <a:buNone/>
              <a:defRPr sz="800">
                <a:solidFill>
                  <a:srgbClr val="E19D39"/>
                </a:solidFill>
                <a:latin typeface="Calibri"/>
                <a:ea typeface="Calibri"/>
                <a:cs typeface="Calibri"/>
                <a:sym typeface="Calibri"/>
              </a:defRPr>
            </a:lvl8pPr>
            <a:lvl9pPr marL="0" lvl="8" indent="0" algn="ctr">
              <a:spcBef>
                <a:spcPts val="0"/>
              </a:spcBef>
              <a:buNone/>
              <a:defRPr sz="800">
                <a:solidFill>
                  <a:srgbClr val="E19D3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rgbClr val="E19D39"/>
        </a:solidFill>
        <a:effectLst/>
      </p:bgPr>
    </p:bg>
    <p:spTree>
      <p:nvGrpSpPr>
        <p:cNvPr id="1" name="Shape 298"/>
        <p:cNvGrpSpPr/>
        <p:nvPr/>
      </p:nvGrpSpPr>
      <p:grpSpPr>
        <a:xfrm>
          <a:off x="0" y="0"/>
          <a:ext cx="0" cy="0"/>
          <a:chOff x="0" y="0"/>
          <a:chExt cx="0" cy="0"/>
        </a:xfrm>
      </p:grpSpPr>
      <p:cxnSp>
        <p:nvCxnSpPr>
          <p:cNvPr id="299" name="Google Shape;299;p56"/>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00" name="Google Shape;300;p56"/>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 name="Google Shape;301;p56"/>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E19D39"/>
                </a:solidFill>
                <a:latin typeface="Calibri"/>
                <a:ea typeface="Calibri"/>
                <a:cs typeface="Calibri"/>
                <a:sym typeface="Calibri"/>
              </a:defRPr>
            </a:lvl1pPr>
            <a:lvl2pPr marL="0" lvl="1" indent="0" algn="ctr">
              <a:spcBef>
                <a:spcPts val="0"/>
              </a:spcBef>
              <a:buNone/>
              <a:defRPr sz="800">
                <a:solidFill>
                  <a:srgbClr val="E19D39"/>
                </a:solidFill>
                <a:latin typeface="Calibri"/>
                <a:ea typeface="Calibri"/>
                <a:cs typeface="Calibri"/>
                <a:sym typeface="Calibri"/>
              </a:defRPr>
            </a:lvl2pPr>
            <a:lvl3pPr marL="0" lvl="2" indent="0" algn="ctr">
              <a:spcBef>
                <a:spcPts val="0"/>
              </a:spcBef>
              <a:buNone/>
              <a:defRPr sz="800">
                <a:solidFill>
                  <a:srgbClr val="E19D39"/>
                </a:solidFill>
                <a:latin typeface="Calibri"/>
                <a:ea typeface="Calibri"/>
                <a:cs typeface="Calibri"/>
                <a:sym typeface="Calibri"/>
              </a:defRPr>
            </a:lvl3pPr>
            <a:lvl4pPr marL="0" lvl="3" indent="0" algn="ctr">
              <a:spcBef>
                <a:spcPts val="0"/>
              </a:spcBef>
              <a:buNone/>
              <a:defRPr sz="800">
                <a:solidFill>
                  <a:srgbClr val="E19D39"/>
                </a:solidFill>
                <a:latin typeface="Calibri"/>
                <a:ea typeface="Calibri"/>
                <a:cs typeface="Calibri"/>
                <a:sym typeface="Calibri"/>
              </a:defRPr>
            </a:lvl4pPr>
            <a:lvl5pPr marL="0" lvl="4" indent="0" algn="ctr">
              <a:spcBef>
                <a:spcPts val="0"/>
              </a:spcBef>
              <a:buNone/>
              <a:defRPr sz="800">
                <a:solidFill>
                  <a:srgbClr val="E19D39"/>
                </a:solidFill>
                <a:latin typeface="Calibri"/>
                <a:ea typeface="Calibri"/>
                <a:cs typeface="Calibri"/>
                <a:sym typeface="Calibri"/>
              </a:defRPr>
            </a:lvl5pPr>
            <a:lvl6pPr marL="0" lvl="5" indent="0" algn="ctr">
              <a:spcBef>
                <a:spcPts val="0"/>
              </a:spcBef>
              <a:buNone/>
              <a:defRPr sz="800">
                <a:solidFill>
                  <a:srgbClr val="E19D39"/>
                </a:solidFill>
                <a:latin typeface="Calibri"/>
                <a:ea typeface="Calibri"/>
                <a:cs typeface="Calibri"/>
                <a:sym typeface="Calibri"/>
              </a:defRPr>
            </a:lvl6pPr>
            <a:lvl7pPr marL="0" lvl="6" indent="0" algn="ctr">
              <a:spcBef>
                <a:spcPts val="0"/>
              </a:spcBef>
              <a:buNone/>
              <a:defRPr sz="800">
                <a:solidFill>
                  <a:srgbClr val="E19D39"/>
                </a:solidFill>
                <a:latin typeface="Calibri"/>
                <a:ea typeface="Calibri"/>
                <a:cs typeface="Calibri"/>
                <a:sym typeface="Calibri"/>
              </a:defRPr>
            </a:lvl7pPr>
            <a:lvl8pPr marL="0" lvl="7" indent="0" algn="ctr">
              <a:spcBef>
                <a:spcPts val="0"/>
              </a:spcBef>
              <a:buNone/>
              <a:defRPr sz="800">
                <a:solidFill>
                  <a:srgbClr val="E19D39"/>
                </a:solidFill>
                <a:latin typeface="Calibri"/>
                <a:ea typeface="Calibri"/>
                <a:cs typeface="Calibri"/>
                <a:sym typeface="Calibri"/>
              </a:defRPr>
            </a:lvl8pPr>
            <a:lvl9pPr marL="0" lvl="8" indent="0" algn="ctr">
              <a:spcBef>
                <a:spcPts val="0"/>
              </a:spcBef>
              <a:buNone/>
              <a:defRPr sz="800">
                <a:solidFill>
                  <a:srgbClr val="E19D3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02" name="Google Shape;302;p56"/>
          <p:cNvSpPr txBox="1"/>
          <p:nvPr/>
        </p:nvSpPr>
        <p:spPr>
          <a:xfrm>
            <a:off x="782782" y="2064327"/>
            <a:ext cx="6366164"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48FD6"/>
        </a:solidFill>
        <a:effectLst/>
      </p:bgPr>
    </p:bg>
    <p:spTree>
      <p:nvGrpSpPr>
        <p:cNvPr id="1" name="Shape 303"/>
        <p:cNvGrpSpPr/>
        <p:nvPr/>
      </p:nvGrpSpPr>
      <p:grpSpPr>
        <a:xfrm>
          <a:off x="0" y="0"/>
          <a:ext cx="0" cy="0"/>
          <a:chOff x="0" y="0"/>
          <a:chExt cx="0" cy="0"/>
        </a:xfrm>
      </p:grpSpPr>
      <p:cxnSp>
        <p:nvCxnSpPr>
          <p:cNvPr id="304" name="Google Shape;304;p57"/>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05" name="Google Shape;305;p57"/>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6" name="Google Shape;306;p57"/>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548FD6"/>
                </a:solidFill>
                <a:latin typeface="Calibri"/>
                <a:ea typeface="Calibri"/>
                <a:cs typeface="Calibri"/>
                <a:sym typeface="Calibri"/>
              </a:defRPr>
            </a:lvl1pPr>
            <a:lvl2pPr marL="0" lvl="1" indent="0" algn="ctr">
              <a:spcBef>
                <a:spcPts val="0"/>
              </a:spcBef>
              <a:buNone/>
              <a:defRPr sz="800">
                <a:solidFill>
                  <a:srgbClr val="548FD6"/>
                </a:solidFill>
                <a:latin typeface="Calibri"/>
                <a:ea typeface="Calibri"/>
                <a:cs typeface="Calibri"/>
                <a:sym typeface="Calibri"/>
              </a:defRPr>
            </a:lvl2pPr>
            <a:lvl3pPr marL="0" lvl="2" indent="0" algn="ctr">
              <a:spcBef>
                <a:spcPts val="0"/>
              </a:spcBef>
              <a:buNone/>
              <a:defRPr sz="800">
                <a:solidFill>
                  <a:srgbClr val="548FD6"/>
                </a:solidFill>
                <a:latin typeface="Calibri"/>
                <a:ea typeface="Calibri"/>
                <a:cs typeface="Calibri"/>
                <a:sym typeface="Calibri"/>
              </a:defRPr>
            </a:lvl3pPr>
            <a:lvl4pPr marL="0" lvl="3" indent="0" algn="ctr">
              <a:spcBef>
                <a:spcPts val="0"/>
              </a:spcBef>
              <a:buNone/>
              <a:defRPr sz="800">
                <a:solidFill>
                  <a:srgbClr val="548FD6"/>
                </a:solidFill>
                <a:latin typeface="Calibri"/>
                <a:ea typeface="Calibri"/>
                <a:cs typeface="Calibri"/>
                <a:sym typeface="Calibri"/>
              </a:defRPr>
            </a:lvl4pPr>
            <a:lvl5pPr marL="0" lvl="4" indent="0" algn="ctr">
              <a:spcBef>
                <a:spcPts val="0"/>
              </a:spcBef>
              <a:buNone/>
              <a:defRPr sz="800">
                <a:solidFill>
                  <a:srgbClr val="548FD6"/>
                </a:solidFill>
                <a:latin typeface="Calibri"/>
                <a:ea typeface="Calibri"/>
                <a:cs typeface="Calibri"/>
                <a:sym typeface="Calibri"/>
              </a:defRPr>
            </a:lvl5pPr>
            <a:lvl6pPr marL="0" lvl="5" indent="0" algn="ctr">
              <a:spcBef>
                <a:spcPts val="0"/>
              </a:spcBef>
              <a:buNone/>
              <a:defRPr sz="800">
                <a:solidFill>
                  <a:srgbClr val="548FD6"/>
                </a:solidFill>
                <a:latin typeface="Calibri"/>
                <a:ea typeface="Calibri"/>
                <a:cs typeface="Calibri"/>
                <a:sym typeface="Calibri"/>
              </a:defRPr>
            </a:lvl6pPr>
            <a:lvl7pPr marL="0" lvl="6" indent="0" algn="ctr">
              <a:spcBef>
                <a:spcPts val="0"/>
              </a:spcBef>
              <a:buNone/>
              <a:defRPr sz="800">
                <a:solidFill>
                  <a:srgbClr val="548FD6"/>
                </a:solidFill>
                <a:latin typeface="Calibri"/>
                <a:ea typeface="Calibri"/>
                <a:cs typeface="Calibri"/>
                <a:sym typeface="Calibri"/>
              </a:defRPr>
            </a:lvl7pPr>
            <a:lvl8pPr marL="0" lvl="7" indent="0" algn="ctr">
              <a:spcBef>
                <a:spcPts val="0"/>
              </a:spcBef>
              <a:buNone/>
              <a:defRPr sz="800">
                <a:solidFill>
                  <a:srgbClr val="548FD6"/>
                </a:solidFill>
                <a:latin typeface="Calibri"/>
                <a:ea typeface="Calibri"/>
                <a:cs typeface="Calibri"/>
                <a:sym typeface="Calibri"/>
              </a:defRPr>
            </a:lvl8pPr>
            <a:lvl9pPr marL="0" lvl="8" indent="0" algn="ctr">
              <a:spcBef>
                <a:spcPts val="0"/>
              </a:spcBef>
              <a:buNone/>
              <a:defRPr sz="800">
                <a:solidFill>
                  <a:srgbClr val="548FD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07" name="Google Shape;307;p57"/>
          <p:cNvSpPr txBox="1">
            <a:spLocks noGrp="1"/>
          </p:cNvSpPr>
          <p:nvPr>
            <p:ph type="body" idx="1"/>
          </p:nvPr>
        </p:nvSpPr>
        <p:spPr>
          <a:xfrm>
            <a:off x="817960" y="2140744"/>
            <a:ext cx="6435328" cy="72747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3000"/>
              <a:buNone/>
              <a:defRPr sz="30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308"/>
        <p:cNvGrpSpPr/>
        <p:nvPr/>
      </p:nvGrpSpPr>
      <p:grpSpPr>
        <a:xfrm>
          <a:off x="0" y="0"/>
          <a:ext cx="0" cy="0"/>
          <a:chOff x="0" y="0"/>
          <a:chExt cx="0" cy="0"/>
        </a:xfrm>
      </p:grpSpPr>
      <p:sp>
        <p:nvSpPr>
          <p:cNvPr id="309" name="Google Shape;309;p58"/>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548FD6"/>
              </a:buClr>
              <a:buSzPts val="3000"/>
              <a:buFont typeface="Calibri"/>
              <a:buNone/>
              <a:defRPr sz="3000" b="0" i="0">
                <a:solidFill>
                  <a:srgbClr val="548FD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0" name="Google Shape;310;p58"/>
          <p:cNvSpPr/>
          <p:nvPr/>
        </p:nvSpPr>
        <p:spPr>
          <a:xfrm>
            <a:off x="0" y="0"/>
            <a:ext cx="203200" cy="5143500"/>
          </a:xfrm>
          <a:prstGeom prst="rect">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11" name="Google Shape;311;p58"/>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12" name="Google Shape;312;p58"/>
          <p:cNvSpPr/>
          <p:nvPr/>
        </p:nvSpPr>
        <p:spPr>
          <a:xfrm>
            <a:off x="8574659" y="263928"/>
            <a:ext cx="342900" cy="342900"/>
          </a:xfrm>
          <a:prstGeom prst="ellipse">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58"/>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14" name="Google Shape;314;p58"/>
          <p:cNvSpPr txBox="1">
            <a:spLocks noGrp="1"/>
          </p:cNvSpPr>
          <p:nvPr>
            <p:ph type="body" idx="1"/>
          </p:nvPr>
        </p:nvSpPr>
        <p:spPr>
          <a:xfrm>
            <a:off x="632532" y="1683760"/>
            <a:ext cx="7882198" cy="193952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8_Two Content">
  <p:cSld name="8_Two Content">
    <p:spTree>
      <p:nvGrpSpPr>
        <p:cNvPr id="1" name="Shape 315"/>
        <p:cNvGrpSpPr/>
        <p:nvPr/>
      </p:nvGrpSpPr>
      <p:grpSpPr>
        <a:xfrm>
          <a:off x="0" y="0"/>
          <a:ext cx="0" cy="0"/>
          <a:chOff x="0" y="0"/>
          <a:chExt cx="0" cy="0"/>
        </a:xfrm>
      </p:grpSpPr>
      <p:sp>
        <p:nvSpPr>
          <p:cNvPr id="316" name="Google Shape;316;p59"/>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548FD6"/>
              </a:buClr>
              <a:buSzPts val="3000"/>
              <a:buFont typeface="Calibri"/>
              <a:buNone/>
              <a:defRPr sz="3000" b="0" i="0">
                <a:solidFill>
                  <a:srgbClr val="548FD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7" name="Google Shape;317;p59"/>
          <p:cNvSpPr/>
          <p:nvPr/>
        </p:nvSpPr>
        <p:spPr>
          <a:xfrm>
            <a:off x="0" y="0"/>
            <a:ext cx="203200" cy="5143500"/>
          </a:xfrm>
          <a:prstGeom prst="rect">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18" name="Google Shape;318;p59"/>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19" name="Google Shape;319;p59"/>
          <p:cNvSpPr/>
          <p:nvPr/>
        </p:nvSpPr>
        <p:spPr>
          <a:xfrm>
            <a:off x="8574659" y="263928"/>
            <a:ext cx="342900" cy="342900"/>
          </a:xfrm>
          <a:prstGeom prst="ellipse">
            <a:avLst/>
          </a:prstGeom>
          <a:solidFill>
            <a:srgbClr val="548F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 name="Google Shape;320;p59"/>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21" name="Google Shape;321;p59"/>
          <p:cNvSpPr txBox="1"/>
          <p:nvPr/>
        </p:nvSpPr>
        <p:spPr>
          <a:xfrm>
            <a:off x="632532" y="1683327"/>
            <a:ext cx="7882198"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rgbClr val="3E3E3E"/>
                </a:solidFill>
                <a:latin typeface="Calibri"/>
                <a:ea typeface="Calibri"/>
                <a:cs typeface="Calibri"/>
                <a:sym typeface="Calibri"/>
              </a:rPr>
              <a:t>Click to add text</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24A1A8"/>
        </a:solidFill>
        <a:effectLst/>
      </p:bgPr>
    </p:bg>
    <p:spTree>
      <p:nvGrpSpPr>
        <p:cNvPr id="1" name="Shape 322"/>
        <p:cNvGrpSpPr/>
        <p:nvPr/>
      </p:nvGrpSpPr>
      <p:grpSpPr>
        <a:xfrm>
          <a:off x="0" y="0"/>
          <a:ext cx="0" cy="0"/>
          <a:chOff x="0" y="0"/>
          <a:chExt cx="0" cy="0"/>
        </a:xfrm>
      </p:grpSpPr>
      <p:cxnSp>
        <p:nvCxnSpPr>
          <p:cNvPr id="323" name="Google Shape;323;p60"/>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24" name="Google Shape;324;p60"/>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5" name="Google Shape;325;p60"/>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24A1A8"/>
                </a:solidFill>
                <a:latin typeface="Calibri"/>
                <a:ea typeface="Calibri"/>
                <a:cs typeface="Calibri"/>
                <a:sym typeface="Calibri"/>
              </a:defRPr>
            </a:lvl1pPr>
            <a:lvl2pPr marL="0" lvl="1" indent="0" algn="ctr">
              <a:spcBef>
                <a:spcPts val="0"/>
              </a:spcBef>
              <a:buNone/>
              <a:defRPr sz="800">
                <a:solidFill>
                  <a:srgbClr val="24A1A8"/>
                </a:solidFill>
                <a:latin typeface="Calibri"/>
                <a:ea typeface="Calibri"/>
                <a:cs typeface="Calibri"/>
                <a:sym typeface="Calibri"/>
              </a:defRPr>
            </a:lvl2pPr>
            <a:lvl3pPr marL="0" lvl="2" indent="0" algn="ctr">
              <a:spcBef>
                <a:spcPts val="0"/>
              </a:spcBef>
              <a:buNone/>
              <a:defRPr sz="800">
                <a:solidFill>
                  <a:srgbClr val="24A1A8"/>
                </a:solidFill>
                <a:latin typeface="Calibri"/>
                <a:ea typeface="Calibri"/>
                <a:cs typeface="Calibri"/>
                <a:sym typeface="Calibri"/>
              </a:defRPr>
            </a:lvl3pPr>
            <a:lvl4pPr marL="0" lvl="3" indent="0" algn="ctr">
              <a:spcBef>
                <a:spcPts val="0"/>
              </a:spcBef>
              <a:buNone/>
              <a:defRPr sz="800">
                <a:solidFill>
                  <a:srgbClr val="24A1A8"/>
                </a:solidFill>
                <a:latin typeface="Calibri"/>
                <a:ea typeface="Calibri"/>
                <a:cs typeface="Calibri"/>
                <a:sym typeface="Calibri"/>
              </a:defRPr>
            </a:lvl4pPr>
            <a:lvl5pPr marL="0" lvl="4" indent="0" algn="ctr">
              <a:spcBef>
                <a:spcPts val="0"/>
              </a:spcBef>
              <a:buNone/>
              <a:defRPr sz="800">
                <a:solidFill>
                  <a:srgbClr val="24A1A8"/>
                </a:solidFill>
                <a:latin typeface="Calibri"/>
                <a:ea typeface="Calibri"/>
                <a:cs typeface="Calibri"/>
                <a:sym typeface="Calibri"/>
              </a:defRPr>
            </a:lvl5pPr>
            <a:lvl6pPr marL="0" lvl="5" indent="0" algn="ctr">
              <a:spcBef>
                <a:spcPts val="0"/>
              </a:spcBef>
              <a:buNone/>
              <a:defRPr sz="800">
                <a:solidFill>
                  <a:srgbClr val="24A1A8"/>
                </a:solidFill>
                <a:latin typeface="Calibri"/>
                <a:ea typeface="Calibri"/>
                <a:cs typeface="Calibri"/>
                <a:sym typeface="Calibri"/>
              </a:defRPr>
            </a:lvl6pPr>
            <a:lvl7pPr marL="0" lvl="6" indent="0" algn="ctr">
              <a:spcBef>
                <a:spcPts val="0"/>
              </a:spcBef>
              <a:buNone/>
              <a:defRPr sz="800">
                <a:solidFill>
                  <a:srgbClr val="24A1A8"/>
                </a:solidFill>
                <a:latin typeface="Calibri"/>
                <a:ea typeface="Calibri"/>
                <a:cs typeface="Calibri"/>
                <a:sym typeface="Calibri"/>
              </a:defRPr>
            </a:lvl7pPr>
            <a:lvl8pPr marL="0" lvl="7" indent="0" algn="ctr">
              <a:spcBef>
                <a:spcPts val="0"/>
              </a:spcBef>
              <a:buNone/>
              <a:defRPr sz="800">
                <a:solidFill>
                  <a:srgbClr val="24A1A8"/>
                </a:solidFill>
                <a:latin typeface="Calibri"/>
                <a:ea typeface="Calibri"/>
                <a:cs typeface="Calibri"/>
                <a:sym typeface="Calibri"/>
              </a:defRPr>
            </a:lvl8pPr>
            <a:lvl9pPr marL="0" lvl="8" indent="0" algn="ctr">
              <a:spcBef>
                <a:spcPts val="0"/>
              </a:spcBef>
              <a:buNone/>
              <a:defRPr sz="800">
                <a:solidFill>
                  <a:srgbClr val="24A1A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24A1A8"/>
        </a:solidFill>
        <a:effectLst/>
      </p:bgPr>
    </p:bg>
    <p:spTree>
      <p:nvGrpSpPr>
        <p:cNvPr id="1" name="Shape 326"/>
        <p:cNvGrpSpPr/>
        <p:nvPr/>
      </p:nvGrpSpPr>
      <p:grpSpPr>
        <a:xfrm>
          <a:off x="0" y="0"/>
          <a:ext cx="0" cy="0"/>
          <a:chOff x="0" y="0"/>
          <a:chExt cx="0" cy="0"/>
        </a:xfrm>
      </p:grpSpPr>
      <p:cxnSp>
        <p:nvCxnSpPr>
          <p:cNvPr id="327" name="Google Shape;327;p61"/>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28" name="Google Shape;328;p61"/>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61"/>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24A1A8"/>
                </a:solidFill>
                <a:latin typeface="Calibri"/>
                <a:ea typeface="Calibri"/>
                <a:cs typeface="Calibri"/>
                <a:sym typeface="Calibri"/>
              </a:defRPr>
            </a:lvl1pPr>
            <a:lvl2pPr marL="0" lvl="1" indent="0" algn="ctr">
              <a:spcBef>
                <a:spcPts val="0"/>
              </a:spcBef>
              <a:buNone/>
              <a:defRPr sz="800">
                <a:solidFill>
                  <a:srgbClr val="24A1A8"/>
                </a:solidFill>
                <a:latin typeface="Calibri"/>
                <a:ea typeface="Calibri"/>
                <a:cs typeface="Calibri"/>
                <a:sym typeface="Calibri"/>
              </a:defRPr>
            </a:lvl2pPr>
            <a:lvl3pPr marL="0" lvl="2" indent="0" algn="ctr">
              <a:spcBef>
                <a:spcPts val="0"/>
              </a:spcBef>
              <a:buNone/>
              <a:defRPr sz="800">
                <a:solidFill>
                  <a:srgbClr val="24A1A8"/>
                </a:solidFill>
                <a:latin typeface="Calibri"/>
                <a:ea typeface="Calibri"/>
                <a:cs typeface="Calibri"/>
                <a:sym typeface="Calibri"/>
              </a:defRPr>
            </a:lvl3pPr>
            <a:lvl4pPr marL="0" lvl="3" indent="0" algn="ctr">
              <a:spcBef>
                <a:spcPts val="0"/>
              </a:spcBef>
              <a:buNone/>
              <a:defRPr sz="800">
                <a:solidFill>
                  <a:srgbClr val="24A1A8"/>
                </a:solidFill>
                <a:latin typeface="Calibri"/>
                <a:ea typeface="Calibri"/>
                <a:cs typeface="Calibri"/>
                <a:sym typeface="Calibri"/>
              </a:defRPr>
            </a:lvl4pPr>
            <a:lvl5pPr marL="0" lvl="4" indent="0" algn="ctr">
              <a:spcBef>
                <a:spcPts val="0"/>
              </a:spcBef>
              <a:buNone/>
              <a:defRPr sz="800">
                <a:solidFill>
                  <a:srgbClr val="24A1A8"/>
                </a:solidFill>
                <a:latin typeface="Calibri"/>
                <a:ea typeface="Calibri"/>
                <a:cs typeface="Calibri"/>
                <a:sym typeface="Calibri"/>
              </a:defRPr>
            </a:lvl5pPr>
            <a:lvl6pPr marL="0" lvl="5" indent="0" algn="ctr">
              <a:spcBef>
                <a:spcPts val="0"/>
              </a:spcBef>
              <a:buNone/>
              <a:defRPr sz="800">
                <a:solidFill>
                  <a:srgbClr val="24A1A8"/>
                </a:solidFill>
                <a:latin typeface="Calibri"/>
                <a:ea typeface="Calibri"/>
                <a:cs typeface="Calibri"/>
                <a:sym typeface="Calibri"/>
              </a:defRPr>
            </a:lvl6pPr>
            <a:lvl7pPr marL="0" lvl="6" indent="0" algn="ctr">
              <a:spcBef>
                <a:spcPts val="0"/>
              </a:spcBef>
              <a:buNone/>
              <a:defRPr sz="800">
                <a:solidFill>
                  <a:srgbClr val="24A1A8"/>
                </a:solidFill>
                <a:latin typeface="Calibri"/>
                <a:ea typeface="Calibri"/>
                <a:cs typeface="Calibri"/>
                <a:sym typeface="Calibri"/>
              </a:defRPr>
            </a:lvl7pPr>
            <a:lvl8pPr marL="0" lvl="7" indent="0" algn="ctr">
              <a:spcBef>
                <a:spcPts val="0"/>
              </a:spcBef>
              <a:buNone/>
              <a:defRPr sz="800">
                <a:solidFill>
                  <a:srgbClr val="24A1A8"/>
                </a:solidFill>
                <a:latin typeface="Calibri"/>
                <a:ea typeface="Calibri"/>
                <a:cs typeface="Calibri"/>
                <a:sym typeface="Calibri"/>
              </a:defRPr>
            </a:lvl8pPr>
            <a:lvl9pPr marL="0" lvl="8" indent="0" algn="ctr">
              <a:spcBef>
                <a:spcPts val="0"/>
              </a:spcBef>
              <a:buNone/>
              <a:defRPr sz="800">
                <a:solidFill>
                  <a:srgbClr val="24A1A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30" name="Google Shape;330;p61"/>
          <p:cNvSpPr txBox="1"/>
          <p:nvPr/>
        </p:nvSpPr>
        <p:spPr>
          <a:xfrm>
            <a:off x="685800" y="2216727"/>
            <a:ext cx="6130636"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3000">
              <a:solidFill>
                <a:schemeClr val="lt1"/>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31"/>
        <p:cNvGrpSpPr/>
        <p:nvPr/>
      </p:nvGrpSpPr>
      <p:grpSpPr>
        <a:xfrm>
          <a:off x="0" y="0"/>
          <a:ext cx="0" cy="0"/>
          <a:chOff x="0" y="0"/>
          <a:chExt cx="0" cy="0"/>
        </a:xfrm>
      </p:grpSpPr>
      <p:sp>
        <p:nvSpPr>
          <p:cNvPr id="332" name="Google Shape;332;p62"/>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24A1A8"/>
              </a:buClr>
              <a:buSzPts val="2400"/>
              <a:buFont typeface="Calibri"/>
              <a:buNone/>
              <a:defRPr sz="2400" b="0" i="0">
                <a:solidFill>
                  <a:srgbClr val="24A1A8"/>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3" name="Google Shape;333;p62"/>
          <p:cNvSpPr/>
          <p:nvPr/>
        </p:nvSpPr>
        <p:spPr>
          <a:xfrm>
            <a:off x="0" y="0"/>
            <a:ext cx="203200" cy="5143500"/>
          </a:xfrm>
          <a:prstGeom prst="rect">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34" name="Google Shape;334;p62"/>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35" name="Google Shape;335;p62"/>
          <p:cNvSpPr/>
          <p:nvPr/>
        </p:nvSpPr>
        <p:spPr>
          <a:xfrm>
            <a:off x="8574659" y="263928"/>
            <a:ext cx="342900" cy="342900"/>
          </a:xfrm>
          <a:prstGeom prst="ellipse">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62"/>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37" name="Google Shape;337;p62"/>
          <p:cNvSpPr txBox="1">
            <a:spLocks noGrp="1"/>
          </p:cNvSpPr>
          <p:nvPr>
            <p:ph type="body" idx="1"/>
          </p:nvPr>
        </p:nvSpPr>
        <p:spPr>
          <a:xfrm>
            <a:off x="632533" y="1814513"/>
            <a:ext cx="7882199" cy="203716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338"/>
        <p:cNvGrpSpPr/>
        <p:nvPr/>
      </p:nvGrpSpPr>
      <p:grpSpPr>
        <a:xfrm>
          <a:off x="0" y="0"/>
          <a:ext cx="0" cy="0"/>
          <a:chOff x="0" y="0"/>
          <a:chExt cx="0" cy="0"/>
        </a:xfrm>
      </p:grpSpPr>
      <p:sp>
        <p:nvSpPr>
          <p:cNvPr id="339" name="Google Shape;339;p63"/>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24A1A8"/>
              </a:buClr>
              <a:buSzPts val="2400"/>
              <a:buFont typeface="Calibri"/>
              <a:buNone/>
              <a:defRPr sz="2400" b="0" i="0">
                <a:solidFill>
                  <a:srgbClr val="24A1A8"/>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0" name="Google Shape;340;p63"/>
          <p:cNvSpPr/>
          <p:nvPr/>
        </p:nvSpPr>
        <p:spPr>
          <a:xfrm>
            <a:off x="0" y="0"/>
            <a:ext cx="203200" cy="5143500"/>
          </a:xfrm>
          <a:prstGeom prst="rect">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41" name="Google Shape;341;p63"/>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42" name="Google Shape;342;p63"/>
          <p:cNvSpPr/>
          <p:nvPr/>
        </p:nvSpPr>
        <p:spPr>
          <a:xfrm>
            <a:off x="8574659" y="263928"/>
            <a:ext cx="342900" cy="342900"/>
          </a:xfrm>
          <a:prstGeom prst="ellipse">
            <a:avLst/>
          </a:prstGeom>
          <a:solidFill>
            <a:srgbClr val="24A1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63"/>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44" name="Google Shape;344;p63"/>
          <p:cNvSpPr txBox="1"/>
          <p:nvPr/>
        </p:nvSpPr>
        <p:spPr>
          <a:xfrm>
            <a:off x="632532" y="1711036"/>
            <a:ext cx="7981115"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Click to add text</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D86036"/>
        </a:solidFill>
        <a:effectLst/>
      </p:bgPr>
    </p:bg>
    <p:spTree>
      <p:nvGrpSpPr>
        <p:cNvPr id="1" name="Shape 345"/>
        <p:cNvGrpSpPr/>
        <p:nvPr/>
      </p:nvGrpSpPr>
      <p:grpSpPr>
        <a:xfrm>
          <a:off x="0" y="0"/>
          <a:ext cx="0" cy="0"/>
          <a:chOff x="0" y="0"/>
          <a:chExt cx="0" cy="0"/>
        </a:xfrm>
      </p:grpSpPr>
      <p:cxnSp>
        <p:nvCxnSpPr>
          <p:cNvPr id="346" name="Google Shape;346;p64"/>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D86036"/>
        </a:solidFill>
        <a:effectLst/>
      </p:bgPr>
    </p:bg>
    <p:spTree>
      <p:nvGrpSpPr>
        <p:cNvPr id="1" name="Shape 347"/>
        <p:cNvGrpSpPr/>
        <p:nvPr/>
      </p:nvGrpSpPr>
      <p:grpSpPr>
        <a:xfrm>
          <a:off x="0" y="0"/>
          <a:ext cx="0" cy="0"/>
          <a:chOff x="0" y="0"/>
          <a:chExt cx="0" cy="0"/>
        </a:xfrm>
      </p:grpSpPr>
      <p:cxnSp>
        <p:nvCxnSpPr>
          <p:cNvPr id="348" name="Google Shape;348;p65"/>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49" name="Google Shape;349;p65"/>
          <p:cNvSpPr txBox="1"/>
          <p:nvPr/>
        </p:nvSpPr>
        <p:spPr>
          <a:xfrm>
            <a:off x="685800" y="2071255"/>
            <a:ext cx="5818909"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0"/>
        <p:cNvGrpSpPr/>
        <p:nvPr/>
      </p:nvGrpSpPr>
      <p:grpSpPr>
        <a:xfrm>
          <a:off x="0" y="0"/>
          <a:ext cx="0" cy="0"/>
          <a:chOff x="0" y="0"/>
          <a:chExt cx="0" cy="0"/>
        </a:xfrm>
      </p:grpSpPr>
      <p:sp>
        <p:nvSpPr>
          <p:cNvPr id="351" name="Google Shape;351;p66"/>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D86036"/>
              </a:buClr>
              <a:buSzPts val="2400"/>
              <a:buFont typeface="Calibri"/>
              <a:buNone/>
              <a:defRPr sz="2400" b="1" i="0">
                <a:solidFill>
                  <a:srgbClr val="D8603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2" name="Google Shape;352;p66"/>
          <p:cNvSpPr/>
          <p:nvPr/>
        </p:nvSpPr>
        <p:spPr>
          <a:xfrm>
            <a:off x="0" y="0"/>
            <a:ext cx="203200" cy="5143500"/>
          </a:xfrm>
          <a:prstGeom prst="rect">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 name="Google Shape;353;p66"/>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54" name="Google Shape;354;p66"/>
          <p:cNvSpPr/>
          <p:nvPr/>
        </p:nvSpPr>
        <p:spPr>
          <a:xfrm>
            <a:off x="8574659" y="263928"/>
            <a:ext cx="342900" cy="342900"/>
          </a:xfrm>
          <a:prstGeom prst="ellipse">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66"/>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56" name="Google Shape;356;p66"/>
          <p:cNvSpPr txBox="1">
            <a:spLocks noGrp="1"/>
          </p:cNvSpPr>
          <p:nvPr>
            <p:ph type="body" idx="1"/>
          </p:nvPr>
        </p:nvSpPr>
        <p:spPr>
          <a:xfrm>
            <a:off x="632532" y="1821656"/>
            <a:ext cx="7882198" cy="180823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357"/>
        <p:cNvGrpSpPr/>
        <p:nvPr/>
      </p:nvGrpSpPr>
      <p:grpSpPr>
        <a:xfrm>
          <a:off x="0" y="0"/>
          <a:ext cx="0" cy="0"/>
          <a:chOff x="0" y="0"/>
          <a:chExt cx="0" cy="0"/>
        </a:xfrm>
      </p:grpSpPr>
      <p:sp>
        <p:nvSpPr>
          <p:cNvPr id="358" name="Google Shape;358;p67"/>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D86036"/>
              </a:buClr>
              <a:buSzPts val="2400"/>
              <a:buFont typeface="Calibri"/>
              <a:buNone/>
              <a:defRPr sz="2400" b="1" i="0">
                <a:solidFill>
                  <a:srgbClr val="D86036"/>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9" name="Google Shape;359;p67"/>
          <p:cNvSpPr/>
          <p:nvPr/>
        </p:nvSpPr>
        <p:spPr>
          <a:xfrm>
            <a:off x="0" y="0"/>
            <a:ext cx="203200" cy="5143500"/>
          </a:xfrm>
          <a:prstGeom prst="rect">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67"/>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61" name="Google Shape;361;p67"/>
          <p:cNvSpPr/>
          <p:nvPr/>
        </p:nvSpPr>
        <p:spPr>
          <a:xfrm>
            <a:off x="8574659" y="263928"/>
            <a:ext cx="342900" cy="342900"/>
          </a:xfrm>
          <a:prstGeom prst="ellipse">
            <a:avLst/>
          </a:prstGeom>
          <a:solidFill>
            <a:srgbClr val="D8603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67"/>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63" name="Google Shape;363;p67"/>
          <p:cNvSpPr txBox="1"/>
          <p:nvPr/>
        </p:nvSpPr>
        <p:spPr>
          <a:xfrm>
            <a:off x="632532" y="1558636"/>
            <a:ext cx="7882198"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Click to add text</a:t>
            </a:r>
            <a:endParaRPr sz="11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1D375A"/>
        </a:solidFill>
        <a:effectLst/>
      </p:bgPr>
    </p:bg>
    <p:spTree>
      <p:nvGrpSpPr>
        <p:cNvPr id="1" name="Shape 364"/>
        <p:cNvGrpSpPr/>
        <p:nvPr/>
      </p:nvGrpSpPr>
      <p:grpSpPr>
        <a:xfrm>
          <a:off x="0" y="0"/>
          <a:ext cx="0" cy="0"/>
          <a:chOff x="0" y="0"/>
          <a:chExt cx="0" cy="0"/>
        </a:xfrm>
      </p:grpSpPr>
      <p:cxnSp>
        <p:nvCxnSpPr>
          <p:cNvPr id="365" name="Google Shape;365;p68"/>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66" name="Google Shape;366;p68"/>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 name="Google Shape;367;p68"/>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1D375A"/>
                </a:solidFill>
                <a:latin typeface="Calibri"/>
                <a:ea typeface="Calibri"/>
                <a:cs typeface="Calibri"/>
                <a:sym typeface="Calibri"/>
              </a:defRPr>
            </a:lvl1pPr>
            <a:lvl2pPr marL="0" lvl="1" indent="0" algn="ctr">
              <a:spcBef>
                <a:spcPts val="0"/>
              </a:spcBef>
              <a:buNone/>
              <a:defRPr sz="800">
                <a:solidFill>
                  <a:srgbClr val="1D375A"/>
                </a:solidFill>
                <a:latin typeface="Calibri"/>
                <a:ea typeface="Calibri"/>
                <a:cs typeface="Calibri"/>
                <a:sym typeface="Calibri"/>
              </a:defRPr>
            </a:lvl2pPr>
            <a:lvl3pPr marL="0" lvl="2" indent="0" algn="ctr">
              <a:spcBef>
                <a:spcPts val="0"/>
              </a:spcBef>
              <a:buNone/>
              <a:defRPr sz="800">
                <a:solidFill>
                  <a:srgbClr val="1D375A"/>
                </a:solidFill>
                <a:latin typeface="Calibri"/>
                <a:ea typeface="Calibri"/>
                <a:cs typeface="Calibri"/>
                <a:sym typeface="Calibri"/>
              </a:defRPr>
            </a:lvl3pPr>
            <a:lvl4pPr marL="0" lvl="3" indent="0" algn="ctr">
              <a:spcBef>
                <a:spcPts val="0"/>
              </a:spcBef>
              <a:buNone/>
              <a:defRPr sz="800">
                <a:solidFill>
                  <a:srgbClr val="1D375A"/>
                </a:solidFill>
                <a:latin typeface="Calibri"/>
                <a:ea typeface="Calibri"/>
                <a:cs typeface="Calibri"/>
                <a:sym typeface="Calibri"/>
              </a:defRPr>
            </a:lvl4pPr>
            <a:lvl5pPr marL="0" lvl="4" indent="0" algn="ctr">
              <a:spcBef>
                <a:spcPts val="0"/>
              </a:spcBef>
              <a:buNone/>
              <a:defRPr sz="800">
                <a:solidFill>
                  <a:srgbClr val="1D375A"/>
                </a:solidFill>
                <a:latin typeface="Calibri"/>
                <a:ea typeface="Calibri"/>
                <a:cs typeface="Calibri"/>
                <a:sym typeface="Calibri"/>
              </a:defRPr>
            </a:lvl5pPr>
            <a:lvl6pPr marL="0" lvl="5" indent="0" algn="ctr">
              <a:spcBef>
                <a:spcPts val="0"/>
              </a:spcBef>
              <a:buNone/>
              <a:defRPr sz="800">
                <a:solidFill>
                  <a:srgbClr val="1D375A"/>
                </a:solidFill>
                <a:latin typeface="Calibri"/>
                <a:ea typeface="Calibri"/>
                <a:cs typeface="Calibri"/>
                <a:sym typeface="Calibri"/>
              </a:defRPr>
            </a:lvl6pPr>
            <a:lvl7pPr marL="0" lvl="6" indent="0" algn="ctr">
              <a:spcBef>
                <a:spcPts val="0"/>
              </a:spcBef>
              <a:buNone/>
              <a:defRPr sz="800">
                <a:solidFill>
                  <a:srgbClr val="1D375A"/>
                </a:solidFill>
                <a:latin typeface="Calibri"/>
                <a:ea typeface="Calibri"/>
                <a:cs typeface="Calibri"/>
                <a:sym typeface="Calibri"/>
              </a:defRPr>
            </a:lvl7pPr>
            <a:lvl8pPr marL="0" lvl="7" indent="0" algn="ctr">
              <a:spcBef>
                <a:spcPts val="0"/>
              </a:spcBef>
              <a:buNone/>
              <a:defRPr sz="800">
                <a:solidFill>
                  <a:srgbClr val="1D375A"/>
                </a:solidFill>
                <a:latin typeface="Calibri"/>
                <a:ea typeface="Calibri"/>
                <a:cs typeface="Calibri"/>
                <a:sym typeface="Calibri"/>
              </a:defRPr>
            </a:lvl8pPr>
            <a:lvl9pPr marL="0" lvl="8" indent="0" algn="ctr">
              <a:spcBef>
                <a:spcPts val="0"/>
              </a:spcBef>
              <a:buNone/>
              <a:defRPr sz="800">
                <a:solidFill>
                  <a:srgbClr val="1D37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rgbClr val="1D375A"/>
        </a:solidFill>
        <a:effectLst/>
      </p:bgPr>
    </p:bg>
    <p:spTree>
      <p:nvGrpSpPr>
        <p:cNvPr id="1" name="Shape 368"/>
        <p:cNvGrpSpPr/>
        <p:nvPr/>
      </p:nvGrpSpPr>
      <p:grpSpPr>
        <a:xfrm>
          <a:off x="0" y="0"/>
          <a:ext cx="0" cy="0"/>
          <a:chOff x="0" y="0"/>
          <a:chExt cx="0" cy="0"/>
        </a:xfrm>
      </p:grpSpPr>
      <p:cxnSp>
        <p:nvCxnSpPr>
          <p:cNvPr id="369" name="Google Shape;369;p69"/>
          <p:cNvCxnSpPr/>
          <p:nvPr/>
        </p:nvCxnSpPr>
        <p:spPr>
          <a:xfrm>
            <a:off x="685800" y="4869180"/>
            <a:ext cx="7744522" cy="0"/>
          </a:xfrm>
          <a:prstGeom prst="straightConnector1">
            <a:avLst/>
          </a:prstGeom>
          <a:noFill/>
          <a:ln w="12700" cap="flat" cmpd="sng">
            <a:solidFill>
              <a:schemeClr val="lt2"/>
            </a:solidFill>
            <a:prstDash val="solid"/>
            <a:miter lim="800000"/>
            <a:headEnd type="none" w="sm" len="sm"/>
            <a:tailEnd type="none" w="sm" len="sm"/>
          </a:ln>
        </p:spPr>
      </p:cxnSp>
      <p:sp>
        <p:nvSpPr>
          <p:cNvPr id="370" name="Google Shape;370;p69"/>
          <p:cNvSpPr/>
          <p:nvPr/>
        </p:nvSpPr>
        <p:spPr>
          <a:xfrm>
            <a:off x="8574659" y="263928"/>
            <a:ext cx="342900" cy="34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1" name="Google Shape;371;p69"/>
          <p:cNvSpPr txBox="1">
            <a:spLocks noGrp="1"/>
          </p:cNvSpPr>
          <p:nvPr>
            <p:ph type="sldNum" idx="12"/>
          </p:nvPr>
        </p:nvSpPr>
        <p:spPr>
          <a:xfrm>
            <a:off x="8613647" y="291599"/>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rgbClr val="1D375A"/>
                </a:solidFill>
                <a:latin typeface="Calibri"/>
                <a:ea typeface="Calibri"/>
                <a:cs typeface="Calibri"/>
                <a:sym typeface="Calibri"/>
              </a:defRPr>
            </a:lvl1pPr>
            <a:lvl2pPr marL="0" lvl="1" indent="0" algn="ctr">
              <a:spcBef>
                <a:spcPts val="0"/>
              </a:spcBef>
              <a:buNone/>
              <a:defRPr sz="800">
                <a:solidFill>
                  <a:srgbClr val="1D375A"/>
                </a:solidFill>
                <a:latin typeface="Calibri"/>
                <a:ea typeface="Calibri"/>
                <a:cs typeface="Calibri"/>
                <a:sym typeface="Calibri"/>
              </a:defRPr>
            </a:lvl2pPr>
            <a:lvl3pPr marL="0" lvl="2" indent="0" algn="ctr">
              <a:spcBef>
                <a:spcPts val="0"/>
              </a:spcBef>
              <a:buNone/>
              <a:defRPr sz="800">
                <a:solidFill>
                  <a:srgbClr val="1D375A"/>
                </a:solidFill>
                <a:latin typeface="Calibri"/>
                <a:ea typeface="Calibri"/>
                <a:cs typeface="Calibri"/>
                <a:sym typeface="Calibri"/>
              </a:defRPr>
            </a:lvl3pPr>
            <a:lvl4pPr marL="0" lvl="3" indent="0" algn="ctr">
              <a:spcBef>
                <a:spcPts val="0"/>
              </a:spcBef>
              <a:buNone/>
              <a:defRPr sz="800">
                <a:solidFill>
                  <a:srgbClr val="1D375A"/>
                </a:solidFill>
                <a:latin typeface="Calibri"/>
                <a:ea typeface="Calibri"/>
                <a:cs typeface="Calibri"/>
                <a:sym typeface="Calibri"/>
              </a:defRPr>
            </a:lvl4pPr>
            <a:lvl5pPr marL="0" lvl="4" indent="0" algn="ctr">
              <a:spcBef>
                <a:spcPts val="0"/>
              </a:spcBef>
              <a:buNone/>
              <a:defRPr sz="800">
                <a:solidFill>
                  <a:srgbClr val="1D375A"/>
                </a:solidFill>
                <a:latin typeface="Calibri"/>
                <a:ea typeface="Calibri"/>
                <a:cs typeface="Calibri"/>
                <a:sym typeface="Calibri"/>
              </a:defRPr>
            </a:lvl5pPr>
            <a:lvl6pPr marL="0" lvl="5" indent="0" algn="ctr">
              <a:spcBef>
                <a:spcPts val="0"/>
              </a:spcBef>
              <a:buNone/>
              <a:defRPr sz="800">
                <a:solidFill>
                  <a:srgbClr val="1D375A"/>
                </a:solidFill>
                <a:latin typeface="Calibri"/>
                <a:ea typeface="Calibri"/>
                <a:cs typeface="Calibri"/>
                <a:sym typeface="Calibri"/>
              </a:defRPr>
            </a:lvl6pPr>
            <a:lvl7pPr marL="0" lvl="6" indent="0" algn="ctr">
              <a:spcBef>
                <a:spcPts val="0"/>
              </a:spcBef>
              <a:buNone/>
              <a:defRPr sz="800">
                <a:solidFill>
                  <a:srgbClr val="1D375A"/>
                </a:solidFill>
                <a:latin typeface="Calibri"/>
                <a:ea typeface="Calibri"/>
                <a:cs typeface="Calibri"/>
                <a:sym typeface="Calibri"/>
              </a:defRPr>
            </a:lvl7pPr>
            <a:lvl8pPr marL="0" lvl="7" indent="0" algn="ctr">
              <a:spcBef>
                <a:spcPts val="0"/>
              </a:spcBef>
              <a:buNone/>
              <a:defRPr sz="800">
                <a:solidFill>
                  <a:srgbClr val="1D375A"/>
                </a:solidFill>
                <a:latin typeface="Calibri"/>
                <a:ea typeface="Calibri"/>
                <a:cs typeface="Calibri"/>
                <a:sym typeface="Calibri"/>
              </a:defRPr>
            </a:lvl8pPr>
            <a:lvl9pPr marL="0" lvl="8" indent="0" algn="ctr">
              <a:spcBef>
                <a:spcPts val="0"/>
              </a:spcBef>
              <a:buNone/>
              <a:defRPr sz="800">
                <a:solidFill>
                  <a:srgbClr val="1D37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72" name="Google Shape;372;p69"/>
          <p:cNvSpPr txBox="1"/>
          <p:nvPr/>
        </p:nvSpPr>
        <p:spPr>
          <a:xfrm>
            <a:off x="630382" y="2424545"/>
            <a:ext cx="6733310"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a:solidFill>
                  <a:schemeClr val="lt1"/>
                </a:solidFill>
                <a:latin typeface="Calibri"/>
                <a:ea typeface="Calibri"/>
                <a:cs typeface="Calibri"/>
                <a:sym typeface="Calibri"/>
              </a:rPr>
              <a:t>Click to add section title</a:t>
            </a:r>
            <a:endParaRPr sz="11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73"/>
        <p:cNvGrpSpPr/>
        <p:nvPr/>
      </p:nvGrpSpPr>
      <p:grpSpPr>
        <a:xfrm>
          <a:off x="0" y="0"/>
          <a:ext cx="0" cy="0"/>
          <a:chOff x="0" y="0"/>
          <a:chExt cx="0" cy="0"/>
        </a:xfrm>
      </p:grpSpPr>
      <p:sp>
        <p:nvSpPr>
          <p:cNvPr id="374" name="Google Shape;374;p70"/>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5" name="Google Shape;375;p70"/>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76" name="Google Shape;376;p70"/>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77" name="Google Shape;377;p70"/>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8" name="Google Shape;378;p70"/>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379"/>
        <p:cNvGrpSpPr/>
        <p:nvPr/>
      </p:nvGrpSpPr>
      <p:grpSpPr>
        <a:xfrm>
          <a:off x="0" y="0"/>
          <a:ext cx="0" cy="0"/>
          <a:chOff x="0" y="0"/>
          <a:chExt cx="0" cy="0"/>
        </a:xfrm>
      </p:grpSpPr>
      <p:sp>
        <p:nvSpPr>
          <p:cNvPr id="380" name="Google Shape;380;p71"/>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71"/>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82" name="Google Shape;382;p71"/>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83" name="Google Shape;383;p71"/>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4" name="Google Shape;384;p71"/>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85" name="Google Shape;385;p71"/>
          <p:cNvSpPr txBox="1"/>
          <p:nvPr/>
        </p:nvSpPr>
        <p:spPr>
          <a:xfrm>
            <a:off x="632532" y="1572491"/>
            <a:ext cx="7942126"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rgbClr val="3E3E3E"/>
                </a:solidFill>
                <a:latin typeface="Calibri"/>
                <a:ea typeface="Calibri"/>
                <a:cs typeface="Calibri"/>
                <a:sym typeface="Calibri"/>
              </a:rPr>
              <a:t>Click to add text</a:t>
            </a:r>
            <a:endParaRPr sz="11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9_Two Content">
  <p:cSld name="9_Two Content">
    <p:spTree>
      <p:nvGrpSpPr>
        <p:cNvPr id="1" name="Shape 386"/>
        <p:cNvGrpSpPr/>
        <p:nvPr/>
      </p:nvGrpSpPr>
      <p:grpSpPr>
        <a:xfrm>
          <a:off x="0" y="0"/>
          <a:ext cx="0" cy="0"/>
          <a:chOff x="0" y="0"/>
          <a:chExt cx="0" cy="0"/>
        </a:xfrm>
      </p:grpSpPr>
      <p:sp>
        <p:nvSpPr>
          <p:cNvPr id="387" name="Google Shape;387;p72"/>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D375A"/>
              </a:buClr>
              <a:buSzPts val="3000"/>
              <a:buFont typeface="Calibri"/>
              <a:buNone/>
              <a:defRPr sz="3000" b="0" i="0">
                <a:solidFill>
                  <a:srgbClr val="1D375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8" name="Google Shape;388;p72"/>
          <p:cNvSpPr/>
          <p:nvPr/>
        </p:nvSpPr>
        <p:spPr>
          <a:xfrm>
            <a:off x="0" y="0"/>
            <a:ext cx="203200" cy="5143500"/>
          </a:xfrm>
          <a:prstGeom prst="rect">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4A1A8"/>
              </a:solidFill>
              <a:latin typeface="Calibri"/>
              <a:ea typeface="Calibri"/>
              <a:cs typeface="Calibri"/>
              <a:sym typeface="Calibri"/>
            </a:endParaRPr>
          </a:p>
        </p:txBody>
      </p:sp>
      <p:sp>
        <p:nvSpPr>
          <p:cNvPr id="389" name="Google Shape;389;p72"/>
          <p:cNvSpPr txBox="1"/>
          <p:nvPr/>
        </p:nvSpPr>
        <p:spPr>
          <a:xfrm>
            <a:off x="632532" y="4879523"/>
            <a:ext cx="2397526" cy="16158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 sz="600" b="0" i="0">
                <a:solidFill>
                  <a:srgbClr val="E19D39"/>
                </a:solidFill>
                <a:latin typeface="Calibri"/>
                <a:ea typeface="Calibri"/>
                <a:cs typeface="Calibri"/>
                <a:sym typeface="Calibri"/>
              </a:rPr>
              <a:t>HELPMEGROWNATIONAL.ORG</a:t>
            </a:r>
            <a:endParaRPr sz="1100"/>
          </a:p>
        </p:txBody>
      </p:sp>
      <p:sp>
        <p:nvSpPr>
          <p:cNvPr id="390" name="Google Shape;390;p72"/>
          <p:cNvSpPr/>
          <p:nvPr/>
        </p:nvSpPr>
        <p:spPr>
          <a:xfrm>
            <a:off x="8574659" y="263928"/>
            <a:ext cx="342900" cy="342900"/>
          </a:xfrm>
          <a:prstGeom prst="ellipse">
            <a:avLst/>
          </a:prstGeom>
          <a:solidFill>
            <a:srgbClr val="1D37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 name="Google Shape;391;p72"/>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Calibri"/>
                <a:ea typeface="Calibri"/>
                <a:cs typeface="Calibri"/>
                <a:sym typeface="Calibri"/>
              </a:defRPr>
            </a:lvl1pPr>
            <a:lvl2pPr marL="0" lvl="1" indent="0" algn="ctr">
              <a:spcBef>
                <a:spcPts val="0"/>
              </a:spcBef>
              <a:buNone/>
              <a:defRPr sz="800">
                <a:solidFill>
                  <a:schemeClr val="lt1"/>
                </a:solidFill>
                <a:latin typeface="Calibri"/>
                <a:ea typeface="Calibri"/>
                <a:cs typeface="Calibri"/>
                <a:sym typeface="Calibri"/>
              </a:defRPr>
            </a:lvl2pPr>
            <a:lvl3pPr marL="0" lvl="2" indent="0" algn="ctr">
              <a:spcBef>
                <a:spcPts val="0"/>
              </a:spcBef>
              <a:buNone/>
              <a:defRPr sz="800">
                <a:solidFill>
                  <a:schemeClr val="lt1"/>
                </a:solidFill>
                <a:latin typeface="Calibri"/>
                <a:ea typeface="Calibri"/>
                <a:cs typeface="Calibri"/>
                <a:sym typeface="Calibri"/>
              </a:defRPr>
            </a:lvl3pPr>
            <a:lvl4pPr marL="0" lvl="3" indent="0" algn="ctr">
              <a:spcBef>
                <a:spcPts val="0"/>
              </a:spcBef>
              <a:buNone/>
              <a:defRPr sz="800">
                <a:solidFill>
                  <a:schemeClr val="lt1"/>
                </a:solidFill>
                <a:latin typeface="Calibri"/>
                <a:ea typeface="Calibri"/>
                <a:cs typeface="Calibri"/>
                <a:sym typeface="Calibri"/>
              </a:defRPr>
            </a:lvl4pPr>
            <a:lvl5pPr marL="0" lvl="4" indent="0" algn="ctr">
              <a:spcBef>
                <a:spcPts val="0"/>
              </a:spcBef>
              <a:buNone/>
              <a:defRPr sz="800">
                <a:solidFill>
                  <a:schemeClr val="lt1"/>
                </a:solidFill>
                <a:latin typeface="Calibri"/>
                <a:ea typeface="Calibri"/>
                <a:cs typeface="Calibri"/>
                <a:sym typeface="Calibri"/>
              </a:defRPr>
            </a:lvl5pPr>
            <a:lvl6pPr marL="0" lvl="5" indent="0" algn="ctr">
              <a:spcBef>
                <a:spcPts val="0"/>
              </a:spcBef>
              <a:buNone/>
              <a:defRPr sz="800">
                <a:solidFill>
                  <a:schemeClr val="lt1"/>
                </a:solidFill>
                <a:latin typeface="Calibri"/>
                <a:ea typeface="Calibri"/>
                <a:cs typeface="Calibri"/>
                <a:sym typeface="Calibri"/>
              </a:defRPr>
            </a:lvl6pPr>
            <a:lvl7pPr marL="0" lvl="6" indent="0" algn="ctr">
              <a:spcBef>
                <a:spcPts val="0"/>
              </a:spcBef>
              <a:buNone/>
              <a:defRPr sz="800">
                <a:solidFill>
                  <a:schemeClr val="lt1"/>
                </a:solidFill>
                <a:latin typeface="Calibri"/>
                <a:ea typeface="Calibri"/>
                <a:cs typeface="Calibri"/>
                <a:sym typeface="Calibri"/>
              </a:defRPr>
            </a:lvl7pPr>
            <a:lvl8pPr marL="0" lvl="7" indent="0" algn="ctr">
              <a:spcBef>
                <a:spcPts val="0"/>
              </a:spcBef>
              <a:buNone/>
              <a:defRPr sz="800">
                <a:solidFill>
                  <a:schemeClr val="lt1"/>
                </a:solidFill>
                <a:latin typeface="Calibri"/>
                <a:ea typeface="Calibri"/>
                <a:cs typeface="Calibri"/>
                <a:sym typeface="Calibri"/>
              </a:defRPr>
            </a:lvl8pPr>
            <a:lvl9pPr marL="0" lvl="8" indent="0" algn="ctr">
              <a:spcBef>
                <a:spcPts val="0"/>
              </a:spcBef>
              <a:buNone/>
              <a:defRPr sz="8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92" name="Google Shape;392;p72"/>
          <p:cNvSpPr txBox="1">
            <a:spLocks noGrp="1"/>
          </p:cNvSpPr>
          <p:nvPr>
            <p:ph type="body" idx="1"/>
          </p:nvPr>
        </p:nvSpPr>
        <p:spPr>
          <a:xfrm>
            <a:off x="632222" y="1641872"/>
            <a:ext cx="7881938" cy="29575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3"/>
        <p:cNvGrpSpPr/>
        <p:nvPr/>
      </p:nvGrpSpPr>
      <p:grpSpPr>
        <a:xfrm>
          <a:off x="0" y="0"/>
          <a:ext cx="0" cy="0"/>
          <a:chOff x="0" y="0"/>
          <a:chExt cx="0" cy="0"/>
        </a:xfrm>
      </p:grpSpPr>
      <p:sp>
        <p:nvSpPr>
          <p:cNvPr id="394" name="Google Shape;394;p7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5" name="Google Shape;395;p7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6" name="Google Shape;396;p7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7" name="Google Shape;397;p7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8" name="Google Shape;398;p7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9" name="Google Shape;399;p7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0" name="Google Shape;400;p7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1" name="Google Shape;401;p7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2"/>
        <p:cNvGrpSpPr/>
        <p:nvPr/>
      </p:nvGrpSpPr>
      <p:grpSpPr>
        <a:xfrm>
          <a:off x="0" y="0"/>
          <a:ext cx="0" cy="0"/>
          <a:chOff x="0" y="0"/>
          <a:chExt cx="0" cy="0"/>
        </a:xfrm>
      </p:grpSpPr>
      <p:sp>
        <p:nvSpPr>
          <p:cNvPr id="403" name="Google Shape;403;p7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4" name="Google Shape;404;p7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5" name="Google Shape;405;p7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6" name="Google Shape;406;p7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7"/>
        <p:cNvGrpSpPr/>
        <p:nvPr/>
      </p:nvGrpSpPr>
      <p:grpSpPr>
        <a:xfrm>
          <a:off x="0" y="0"/>
          <a:ext cx="0" cy="0"/>
          <a:chOff x="0" y="0"/>
          <a:chExt cx="0" cy="0"/>
        </a:xfrm>
      </p:grpSpPr>
      <p:sp>
        <p:nvSpPr>
          <p:cNvPr id="408" name="Google Shape;408;p7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9" name="Google Shape;409;p7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0" name="Google Shape;410;p7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11" name="Google Shape;411;p7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2" name="Google Shape;412;p7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3" name="Google Shape;413;p7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4"/>
        <p:cNvGrpSpPr/>
        <p:nvPr/>
      </p:nvGrpSpPr>
      <p:grpSpPr>
        <a:xfrm>
          <a:off x="0" y="0"/>
          <a:ext cx="0" cy="0"/>
          <a:chOff x="0" y="0"/>
          <a:chExt cx="0" cy="0"/>
        </a:xfrm>
      </p:grpSpPr>
      <p:sp>
        <p:nvSpPr>
          <p:cNvPr id="415" name="Google Shape;415;p7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6" name="Google Shape;416;p76"/>
          <p:cNvSpPr>
            <a:spLocks noGrp="1"/>
          </p:cNvSpPr>
          <p:nvPr>
            <p:ph type="pic" idx="2"/>
          </p:nvPr>
        </p:nvSpPr>
        <p:spPr>
          <a:xfrm>
            <a:off x="3887391" y="740569"/>
            <a:ext cx="4629150" cy="3655219"/>
          </a:xfrm>
          <a:prstGeom prst="rect">
            <a:avLst/>
          </a:prstGeom>
          <a:noFill/>
          <a:ln>
            <a:noFill/>
          </a:ln>
        </p:spPr>
      </p:sp>
      <p:sp>
        <p:nvSpPr>
          <p:cNvPr id="417" name="Google Shape;417;p7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18" name="Google Shape;418;p7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9" name="Google Shape;419;p7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0" name="Google Shape;420;p7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1"/>
        <p:cNvGrpSpPr/>
        <p:nvPr/>
      </p:nvGrpSpPr>
      <p:grpSpPr>
        <a:xfrm>
          <a:off x="0" y="0"/>
          <a:ext cx="0" cy="0"/>
          <a:chOff x="0" y="0"/>
          <a:chExt cx="0" cy="0"/>
        </a:xfrm>
      </p:grpSpPr>
      <p:sp>
        <p:nvSpPr>
          <p:cNvPr id="422" name="Google Shape;422;p7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3" name="Google Shape;423;p7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4" name="Google Shape;424;p7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5" name="Google Shape;425;p7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6" name="Google Shape;426;p7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7"/>
        <p:cNvGrpSpPr/>
        <p:nvPr/>
      </p:nvGrpSpPr>
      <p:grpSpPr>
        <a:xfrm>
          <a:off x="0" y="0"/>
          <a:ext cx="0" cy="0"/>
          <a:chOff x="0" y="0"/>
          <a:chExt cx="0" cy="0"/>
        </a:xfrm>
      </p:grpSpPr>
      <p:sp>
        <p:nvSpPr>
          <p:cNvPr id="428" name="Google Shape;428;p7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9" name="Google Shape;429;p7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7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7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2" name="Google Shape;432;p7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5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1" name="Google Shape;281;p5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2" name="Google Shape;282;p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3" name="Google Shape;283;p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4" name="Google Shape;284;p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hyperlink" Target="mailto:szucker@connecticutchildrens.org" TargetMode="External"/><Relationship Id="rId3" Type="http://schemas.openxmlformats.org/officeDocument/2006/relationships/image" Target="../media/image7.png"/><Relationship Id="rId7" Type="http://schemas.openxmlformats.org/officeDocument/2006/relationships/hyperlink" Target="mailto:nahmed@connecticutchildrens.org" TargetMode="External"/><Relationship Id="rId12" Type="http://schemas.openxmlformats.org/officeDocument/2006/relationships/hyperlink" Target="mailto:sparizek@connecticutchildrens.org"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hyperlink" Target="mailto:mmiller02@connecticutchildrens.org" TargetMode="External"/><Relationship Id="rId11" Type="http://schemas.openxmlformats.org/officeDocument/2006/relationships/hyperlink" Target="mailto:ssibley@connecticutchildrens.org" TargetMode="External"/><Relationship Id="rId5" Type="http://schemas.openxmlformats.org/officeDocument/2006/relationships/hyperlink" Target="mailto:nking01@connecticutchildrens.org" TargetMode="External"/><Relationship Id="rId10" Type="http://schemas.openxmlformats.org/officeDocument/2006/relationships/hyperlink" Target="mailto:cneelon@connecticutchildrens.org" TargetMode="External"/><Relationship Id="rId4" Type="http://schemas.openxmlformats.org/officeDocument/2006/relationships/hyperlink" Target="mailto:mpassarelli@connecticutchildrens.org" TargetMode="External"/><Relationship Id="rId9" Type="http://schemas.openxmlformats.org/officeDocument/2006/relationships/hyperlink" Target="mailto:mreiss01@connecticutchildrens.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nnecticutchildrens.zoom.us/meeting/register/tJYqdOisrDwqEtKdx8JDDOIJA6_2b8zS41KQ"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connecticutchildrens.zoom.us/meeting/register/tJ0ude2prTMrH90TV6Lkw1jU99pO8ksZUW-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manage/videos/832388187"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E"/>
        </a:solidFill>
        <a:effectLst/>
      </p:bgPr>
    </p:bg>
    <p:spTree>
      <p:nvGrpSpPr>
        <p:cNvPr id="1" name="Shape 437"/>
        <p:cNvGrpSpPr/>
        <p:nvPr/>
      </p:nvGrpSpPr>
      <p:grpSpPr>
        <a:xfrm>
          <a:off x="0" y="0"/>
          <a:ext cx="0" cy="0"/>
          <a:chOff x="0" y="0"/>
          <a:chExt cx="0" cy="0"/>
        </a:xfrm>
      </p:grpSpPr>
      <p:pic>
        <p:nvPicPr>
          <p:cNvPr id="438" name="Google Shape;438;p79"/>
          <p:cNvPicPr preferRelativeResize="0"/>
          <p:nvPr/>
        </p:nvPicPr>
        <p:blipFill rotWithShape="1">
          <a:blip r:embed="rId3">
            <a:alphaModFix/>
          </a:blip>
          <a:srcRect l="265" t="23105" r="9773"/>
          <a:stretch/>
        </p:blipFill>
        <p:spPr>
          <a:xfrm>
            <a:off x="0" y="-57150"/>
            <a:ext cx="9163050" cy="5221353"/>
          </a:xfrm>
          <a:prstGeom prst="rect">
            <a:avLst/>
          </a:prstGeom>
          <a:noFill/>
          <a:ln>
            <a:noFill/>
          </a:ln>
        </p:spPr>
      </p:pic>
      <p:sp>
        <p:nvSpPr>
          <p:cNvPr id="439" name="Google Shape;439;p79"/>
          <p:cNvSpPr txBox="1"/>
          <p:nvPr/>
        </p:nvSpPr>
        <p:spPr>
          <a:xfrm>
            <a:off x="71437" y="999098"/>
            <a:ext cx="5077874" cy="1615827"/>
          </a:xfrm>
          <a:prstGeom prst="rect">
            <a:avLst/>
          </a:prstGeom>
          <a:solidFill>
            <a:srgbClr val="113B4C">
              <a:alpha val="65882"/>
            </a:srgbClr>
          </a:solidFill>
          <a:ln>
            <a:noFill/>
          </a:ln>
        </p:spPr>
        <p:txBody>
          <a:bodyPr spcFirstLastPara="1" wrap="square" lIns="205725" tIns="205725" rIns="205725" bIns="205725" anchor="t" anchorCtr="0">
            <a:spAutoFit/>
          </a:bodyPr>
          <a:lstStyle/>
          <a:p>
            <a:pPr marL="0" marR="0" lvl="0" indent="0" algn="l" rtl="0">
              <a:lnSpc>
                <a:spcPct val="100000"/>
              </a:lnSpc>
              <a:spcBef>
                <a:spcPts val="0"/>
              </a:spcBef>
              <a:spcAft>
                <a:spcPts val="0"/>
              </a:spcAft>
              <a:buClr>
                <a:schemeClr val="lt1"/>
              </a:buClr>
              <a:buSzPts val="2900"/>
              <a:buFont typeface="Quicksand"/>
              <a:buNone/>
            </a:pPr>
            <a:r>
              <a:rPr lang="en" sz="2900" b="0" i="0" u="none" strike="noStrike" cap="none" dirty="0">
                <a:solidFill>
                  <a:schemeClr val="lt1"/>
                </a:solidFill>
                <a:latin typeface="Quicksand"/>
                <a:ea typeface="Quicksand"/>
                <a:cs typeface="Quicksand"/>
                <a:sym typeface="Quicksand"/>
              </a:rPr>
              <a:t>Growing Together:</a:t>
            </a:r>
            <a:endParaRPr sz="2900" b="0" i="0" u="none" strike="noStrike" cap="none" dirty="0">
              <a:solidFill>
                <a:schemeClr val="lt1"/>
              </a:solidFill>
              <a:latin typeface="Quicksand"/>
              <a:ea typeface="Quicksand"/>
              <a:cs typeface="Quicksand"/>
              <a:sym typeface="Quicksand"/>
            </a:endParaRPr>
          </a:p>
          <a:p>
            <a:pPr marL="0" marR="0" lvl="0" indent="0" algn="l" rtl="0">
              <a:lnSpc>
                <a:spcPct val="100000"/>
              </a:lnSpc>
              <a:spcBef>
                <a:spcPts val="0"/>
              </a:spcBef>
              <a:spcAft>
                <a:spcPts val="0"/>
              </a:spcAft>
              <a:buClr>
                <a:schemeClr val="lt1"/>
              </a:buClr>
              <a:buSzPts val="2900"/>
              <a:buFont typeface="Quicksand"/>
              <a:buNone/>
            </a:pPr>
            <a:r>
              <a:rPr lang="en" sz="2900" b="0" i="0" u="none" strike="noStrike" cap="none" dirty="0">
                <a:solidFill>
                  <a:schemeClr val="lt1"/>
                </a:solidFill>
                <a:latin typeface="Quicksand"/>
                <a:ea typeface="Quicksand"/>
                <a:cs typeface="Quicksand"/>
                <a:sym typeface="Quicksand"/>
              </a:rPr>
              <a:t>Listening Session</a:t>
            </a:r>
            <a:endParaRPr sz="1100" dirty="0"/>
          </a:p>
          <a:p>
            <a:pPr marL="0" marR="0" lvl="0" indent="0" algn="l" rtl="0">
              <a:lnSpc>
                <a:spcPct val="100000"/>
              </a:lnSpc>
              <a:spcBef>
                <a:spcPts val="0"/>
              </a:spcBef>
              <a:spcAft>
                <a:spcPts val="0"/>
              </a:spcAft>
              <a:buClr>
                <a:schemeClr val="lt1"/>
              </a:buClr>
              <a:buSzPts val="2100"/>
              <a:buFont typeface="Quicksand"/>
              <a:buNone/>
            </a:pPr>
            <a:r>
              <a:rPr lang="en" sz="2100" b="0" i="0" u="none" strike="noStrike" cap="none" dirty="0">
                <a:solidFill>
                  <a:schemeClr val="lt1"/>
                </a:solidFill>
                <a:latin typeface="Quicksand"/>
                <a:ea typeface="Quicksand"/>
                <a:cs typeface="Quicksand"/>
                <a:sym typeface="Quicksand"/>
              </a:rPr>
              <a:t>Impact &amp; Network </a:t>
            </a:r>
            <a:r>
              <a:rPr lang="en" sz="2100" b="0" i="0" u="none" strike="noStrike" cap="none" dirty="0" smtClean="0">
                <a:solidFill>
                  <a:schemeClr val="lt1"/>
                </a:solidFill>
                <a:latin typeface="Quicksand"/>
                <a:ea typeface="Quicksand"/>
                <a:cs typeface="Quicksand"/>
                <a:sym typeface="Quicksand"/>
              </a:rPr>
              <a:t>Performance</a:t>
            </a:r>
            <a:endParaRPr sz="1100" dirty="0"/>
          </a:p>
        </p:txBody>
      </p:sp>
      <p:sp>
        <p:nvSpPr>
          <p:cNvPr id="440" name="Google Shape;440;p79"/>
          <p:cNvSpPr txBox="1"/>
          <p:nvPr/>
        </p:nvSpPr>
        <p:spPr>
          <a:xfrm>
            <a:off x="71437" y="2580751"/>
            <a:ext cx="2876239" cy="1615827"/>
          </a:xfrm>
          <a:prstGeom prst="rect">
            <a:avLst/>
          </a:prstGeom>
          <a:solidFill>
            <a:srgbClr val="113B4C">
              <a:alpha val="65882"/>
            </a:srgbClr>
          </a:solidFill>
          <a:ln>
            <a:noFill/>
          </a:ln>
        </p:spPr>
        <p:txBody>
          <a:bodyPr spcFirstLastPara="1" wrap="square" lIns="0" tIns="0" rIns="0" bIns="137150" anchor="ctr" anchorCtr="0">
            <a:spAutoFit/>
          </a:bodyPr>
          <a:lstStyle/>
          <a:p>
            <a:pPr marL="203200" marR="0" lvl="1" indent="0" algn="l" rtl="0">
              <a:spcBef>
                <a:spcPts val="0"/>
              </a:spcBef>
              <a:spcAft>
                <a:spcPts val="0"/>
              </a:spcAft>
              <a:buNone/>
            </a:pPr>
            <a:r>
              <a:rPr lang="en" sz="1500" b="0" i="0" u="none" strike="noStrike" cap="none">
                <a:solidFill>
                  <a:schemeClr val="lt1"/>
                </a:solidFill>
                <a:latin typeface="Quicksand"/>
                <a:ea typeface="Quicksand"/>
                <a:cs typeface="Quicksand"/>
                <a:sym typeface="Quicksand"/>
              </a:rPr>
              <a:t>August 16, 2023</a:t>
            </a:r>
            <a:endParaRPr sz="1100"/>
          </a:p>
          <a:p>
            <a:pPr marL="203200" marR="0" lvl="1" indent="0" algn="l" rtl="0">
              <a:lnSpc>
                <a:spcPct val="100000"/>
              </a:lnSpc>
              <a:spcBef>
                <a:spcPts val="0"/>
              </a:spcBef>
              <a:spcAft>
                <a:spcPts val="0"/>
              </a:spcAft>
              <a:buClr>
                <a:schemeClr val="dk1"/>
              </a:buClr>
              <a:buSzPts val="1500"/>
              <a:buFont typeface="Calibri"/>
              <a:buNone/>
            </a:pPr>
            <a:endParaRPr sz="1500" b="0" i="0" u="none" strike="noStrike" cap="none">
              <a:solidFill>
                <a:schemeClr val="lt1"/>
              </a:solidFill>
              <a:latin typeface="Belanosima"/>
              <a:ea typeface="Belanosima"/>
              <a:cs typeface="Belanosima"/>
              <a:sym typeface="Belanosima"/>
            </a:endParaRPr>
          </a:p>
          <a:p>
            <a:pPr marL="203200" marR="0" lvl="1" indent="0" algn="l" rtl="0">
              <a:lnSpc>
                <a:spcPct val="100000"/>
              </a:lnSpc>
              <a:spcBef>
                <a:spcPts val="0"/>
              </a:spcBef>
              <a:spcAft>
                <a:spcPts val="0"/>
              </a:spcAft>
              <a:buClr>
                <a:schemeClr val="lt1"/>
              </a:buClr>
              <a:buSzPts val="1500"/>
              <a:buFont typeface="Belanosima"/>
              <a:buNone/>
            </a:pPr>
            <a:r>
              <a:rPr lang="en" sz="1500" b="0" i="0" u="none" strike="noStrike" cap="none">
                <a:solidFill>
                  <a:schemeClr val="lt1"/>
                </a:solidFill>
                <a:latin typeface="Belanosima"/>
                <a:ea typeface="Belanosima"/>
                <a:cs typeface="Belanosima"/>
                <a:sym typeface="Belanosima"/>
              </a:rPr>
              <a:t>Melissa Miller</a:t>
            </a:r>
            <a:endParaRPr sz="1100"/>
          </a:p>
          <a:p>
            <a:pPr marL="203200" marR="0" lvl="1" indent="0" algn="l" rtl="0">
              <a:lnSpc>
                <a:spcPct val="100000"/>
              </a:lnSpc>
              <a:spcBef>
                <a:spcPts val="0"/>
              </a:spcBef>
              <a:spcAft>
                <a:spcPts val="0"/>
              </a:spcAft>
              <a:buClr>
                <a:schemeClr val="lt1"/>
              </a:buClr>
              <a:buSzPts val="1500"/>
              <a:buFont typeface="Belanosima"/>
              <a:buNone/>
            </a:pPr>
            <a:r>
              <a:rPr lang="en" sz="1500" b="0" i="0" u="none" strike="noStrike" cap="none">
                <a:solidFill>
                  <a:schemeClr val="lt1"/>
                </a:solidFill>
                <a:latin typeface="Belanosima"/>
                <a:ea typeface="Belanosima"/>
                <a:cs typeface="Belanosima"/>
                <a:sym typeface="Belanosima"/>
              </a:rPr>
              <a:t>Noshin Ahmed</a:t>
            </a:r>
            <a:endParaRPr sz="1100"/>
          </a:p>
          <a:p>
            <a:pPr marL="203200" marR="0" lvl="1" indent="0" algn="l" rtl="0">
              <a:lnSpc>
                <a:spcPct val="100000"/>
              </a:lnSpc>
              <a:spcBef>
                <a:spcPts val="0"/>
              </a:spcBef>
              <a:spcAft>
                <a:spcPts val="0"/>
              </a:spcAft>
              <a:buClr>
                <a:schemeClr val="lt1"/>
              </a:buClr>
              <a:buSzPts val="1200"/>
              <a:buFont typeface="Belanosima"/>
              <a:buNone/>
            </a:pPr>
            <a:r>
              <a:rPr lang="en" sz="1200" b="0" i="0" u="none" strike="noStrike" cap="none">
                <a:solidFill>
                  <a:schemeClr val="lt1"/>
                </a:solidFill>
                <a:latin typeface="Belanosima"/>
                <a:ea typeface="Belanosima"/>
                <a:cs typeface="Belanosima"/>
                <a:sym typeface="Belanosima"/>
              </a:rPr>
              <a:t>Help Me Grow National Center</a:t>
            </a:r>
            <a:endParaRPr sz="1100"/>
          </a:p>
          <a:p>
            <a:pPr marL="203200" marR="0" lvl="1" indent="0" algn="l" rtl="0">
              <a:lnSpc>
                <a:spcPct val="100000"/>
              </a:lnSpc>
              <a:spcBef>
                <a:spcPts val="0"/>
              </a:spcBef>
              <a:spcAft>
                <a:spcPts val="0"/>
              </a:spcAft>
              <a:buClr>
                <a:schemeClr val="lt1"/>
              </a:buClr>
              <a:buSzPts val="1200"/>
              <a:buFont typeface="Belanosima"/>
              <a:buNone/>
            </a:pPr>
            <a:r>
              <a:rPr lang="en" sz="1200" b="0" i="0" u="none" strike="noStrike" cap="none">
                <a:solidFill>
                  <a:schemeClr val="lt1"/>
                </a:solidFill>
                <a:latin typeface="Belanosima"/>
                <a:ea typeface="Belanosima"/>
                <a:cs typeface="Belanosima"/>
                <a:sym typeface="Belanosima"/>
              </a:rPr>
              <a:t>Office for Community Child Health</a:t>
            </a:r>
            <a:endParaRPr sz="1100"/>
          </a:p>
          <a:p>
            <a:pPr marL="203200" marR="0" lvl="1" indent="0" algn="l" rtl="0">
              <a:lnSpc>
                <a:spcPct val="100000"/>
              </a:lnSpc>
              <a:spcBef>
                <a:spcPts val="0"/>
              </a:spcBef>
              <a:spcAft>
                <a:spcPts val="0"/>
              </a:spcAft>
              <a:buClr>
                <a:schemeClr val="lt1"/>
              </a:buClr>
              <a:buSzPts val="1200"/>
              <a:buFont typeface="Belanosima"/>
              <a:buNone/>
            </a:pPr>
            <a:r>
              <a:rPr lang="en" sz="1200" b="0" i="0" u="none" strike="noStrike" cap="none">
                <a:solidFill>
                  <a:schemeClr val="lt1"/>
                </a:solidFill>
                <a:latin typeface="Belanosima"/>
                <a:ea typeface="Belanosima"/>
                <a:cs typeface="Belanosima"/>
                <a:sym typeface="Belanosima"/>
              </a:rPr>
              <a:t>Connecticut Children’s Medical Center</a:t>
            </a:r>
            <a:endParaRPr sz="1100"/>
          </a:p>
        </p:txBody>
      </p:sp>
      <p:pic>
        <p:nvPicPr>
          <p:cNvPr id="441" name="Google Shape;441;p79"/>
          <p:cNvPicPr preferRelativeResize="0"/>
          <p:nvPr/>
        </p:nvPicPr>
        <p:blipFill rotWithShape="1">
          <a:blip r:embed="rId4">
            <a:alphaModFix/>
          </a:blip>
          <a:srcRect l="11957" t="37366" r="13136" b="36494"/>
          <a:stretch/>
        </p:blipFill>
        <p:spPr>
          <a:xfrm>
            <a:off x="400360" y="127516"/>
            <a:ext cx="2547316" cy="686917"/>
          </a:xfrm>
          <a:prstGeom prst="rect">
            <a:avLst/>
          </a:prstGeom>
          <a:noFill/>
          <a:ln>
            <a:noFill/>
          </a:ln>
        </p:spPr>
      </p:pic>
      <p:sp>
        <p:nvSpPr>
          <p:cNvPr id="442" name="Google Shape;442;p79"/>
          <p:cNvSpPr txBox="1"/>
          <p:nvPr/>
        </p:nvSpPr>
        <p:spPr>
          <a:xfrm>
            <a:off x="3500770" y="2679405"/>
            <a:ext cx="338912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8"/>
          <p:cNvSpPr txBox="1">
            <a:spLocks noGrp="1"/>
          </p:cNvSpPr>
          <p:nvPr>
            <p:ph type="title"/>
          </p:nvPr>
        </p:nvSpPr>
        <p:spPr>
          <a:xfrm>
            <a:off x="628031" y="822960"/>
            <a:ext cx="7886700" cy="3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548FD6"/>
              </a:buClr>
              <a:buSzPts val="3000"/>
              <a:buFont typeface="Calibri"/>
              <a:buNone/>
            </a:pPr>
            <a:r>
              <a:rPr lang="en"/>
              <a:t>Quality Improvement Efforts within your System</a:t>
            </a:r>
            <a:endParaRPr/>
          </a:p>
          <a:p>
            <a:pPr marL="0" lvl="0" indent="0" algn="l" rtl="0">
              <a:spcBef>
                <a:spcPts val="0"/>
              </a:spcBef>
              <a:spcAft>
                <a:spcPts val="0"/>
              </a:spcAft>
              <a:buClr>
                <a:srgbClr val="548FD6"/>
              </a:buClr>
              <a:buSzPts val="3000"/>
              <a:buFont typeface="Calibri"/>
              <a:buNone/>
            </a:pPr>
            <a:endParaRPr/>
          </a:p>
          <a:p>
            <a:pPr marL="0" lvl="0" indent="0" algn="l" rtl="0">
              <a:lnSpc>
                <a:spcPct val="90000"/>
              </a:lnSpc>
              <a:spcBef>
                <a:spcPts val="0"/>
              </a:spcBef>
              <a:spcAft>
                <a:spcPts val="0"/>
              </a:spcAft>
              <a:buClr>
                <a:srgbClr val="548FD6"/>
              </a:buClr>
              <a:buSzPts val="3000"/>
              <a:buFont typeface="Calibri"/>
              <a:buNone/>
            </a:pPr>
            <a:endParaRPr/>
          </a:p>
        </p:txBody>
      </p:sp>
      <p:sp>
        <p:nvSpPr>
          <p:cNvPr id="527" name="Google Shape;527;p88"/>
          <p:cNvSpPr txBox="1">
            <a:spLocks noGrp="1"/>
          </p:cNvSpPr>
          <p:nvPr>
            <p:ph type="sldNum" idx="12"/>
          </p:nvPr>
        </p:nvSpPr>
        <p:spPr>
          <a:xfrm>
            <a:off x="8613647" y="298456"/>
            <a:ext cx="2649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528" name="Google Shape;528;p88"/>
          <p:cNvSpPr txBox="1">
            <a:spLocks noGrp="1"/>
          </p:cNvSpPr>
          <p:nvPr>
            <p:ph type="body" idx="1"/>
          </p:nvPr>
        </p:nvSpPr>
        <p:spPr>
          <a:xfrm>
            <a:off x="630900" y="1545451"/>
            <a:ext cx="7882200" cy="1026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b="1" dirty="0"/>
              <a:t>At Present: </a:t>
            </a:r>
          </a:p>
          <a:p>
            <a:pPr marL="342900" indent="-342900">
              <a:spcBef>
                <a:spcPts val="0"/>
              </a:spcBef>
            </a:pPr>
            <a:r>
              <a:rPr lang="en" sz="1600" dirty="0"/>
              <a:t>How might the HMG National Center best support your quality improvement efforts within your system now?</a:t>
            </a:r>
            <a:endParaRPr sz="1600" dirty="0"/>
          </a:p>
          <a:p>
            <a:pPr marL="0" lvl="0" indent="0" algn="l" rtl="0">
              <a:spcBef>
                <a:spcPts val="0"/>
              </a:spcBef>
              <a:spcAft>
                <a:spcPts val="0"/>
              </a:spcAft>
              <a:buNone/>
            </a:pPr>
            <a:endParaRPr b="1" dirty="0"/>
          </a:p>
          <a:p>
            <a:pPr marL="177800" lvl="0" indent="-38100" algn="l" rtl="0">
              <a:lnSpc>
                <a:spcPct val="70000"/>
              </a:lnSpc>
              <a:spcBef>
                <a:spcPts val="800"/>
              </a:spcBef>
              <a:spcAft>
                <a:spcPts val="0"/>
              </a:spcAft>
              <a:buClr>
                <a:schemeClr val="dk1"/>
              </a:buClr>
              <a:buSzPts val="1470"/>
              <a:buNone/>
            </a:pPr>
            <a:endParaRPr sz="1470" dirty="0"/>
          </a:p>
        </p:txBody>
      </p:sp>
      <p:sp>
        <p:nvSpPr>
          <p:cNvPr id="529" name="Google Shape;529;p88"/>
          <p:cNvSpPr txBox="1"/>
          <p:nvPr/>
        </p:nvSpPr>
        <p:spPr>
          <a:xfrm>
            <a:off x="648750" y="2531825"/>
            <a:ext cx="7846500" cy="830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100" b="1" dirty="0">
                <a:solidFill>
                  <a:schemeClr val="dk1"/>
                </a:solidFill>
                <a:latin typeface="Calibri"/>
                <a:ea typeface="Calibri"/>
                <a:cs typeface="Calibri"/>
                <a:sym typeface="Calibri"/>
              </a:rPr>
              <a:t>In the Future: </a:t>
            </a:r>
          </a:p>
          <a:p>
            <a:pPr marL="342900" lvl="0" indent="-342900" algn="l" rtl="0">
              <a:lnSpc>
                <a:spcPct val="90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How might the HMG National Center best support your quality improvement efforts within your system in the future?</a:t>
            </a:r>
            <a:endParaRPr sz="1600" dirty="0">
              <a:solidFill>
                <a:schemeClr val="dk1"/>
              </a:solidFill>
              <a:latin typeface="Calibri"/>
              <a:ea typeface="Calibri"/>
              <a:cs typeface="Calibri"/>
              <a:sym typeface="Calibri"/>
            </a:endParaRPr>
          </a:p>
          <a:p>
            <a:pPr marL="177800" lvl="0" indent="0" algn="l" rtl="0">
              <a:lnSpc>
                <a:spcPct val="90000"/>
              </a:lnSpc>
              <a:spcBef>
                <a:spcPts val="800"/>
              </a:spcBef>
              <a:spcAft>
                <a:spcPts val="0"/>
              </a:spcAft>
              <a:buNone/>
            </a:pPr>
            <a:endParaRPr sz="2100" b="1"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9"/>
          <p:cNvSpPr txBox="1">
            <a:spLocks noGrp="1"/>
          </p:cNvSpPr>
          <p:nvPr>
            <p:ph type="title"/>
          </p:nvPr>
        </p:nvSpPr>
        <p:spPr>
          <a:xfrm>
            <a:off x="628031" y="822960"/>
            <a:ext cx="7886700" cy="3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548FD6"/>
              </a:buClr>
              <a:buSzPts val="3000"/>
              <a:buFont typeface="Calibri"/>
              <a:buNone/>
            </a:pPr>
            <a:r>
              <a:rPr lang="en">
                <a:solidFill>
                  <a:srgbClr val="548FD6"/>
                </a:solidFill>
                <a:latin typeface="Arial"/>
                <a:ea typeface="Arial"/>
                <a:cs typeface="Arial"/>
                <a:sym typeface="Arial"/>
              </a:rPr>
              <a:t>Advancing Equity</a:t>
            </a:r>
            <a:endParaRPr/>
          </a:p>
          <a:p>
            <a:pPr marL="0" lvl="0" indent="0" algn="l" rtl="0">
              <a:spcBef>
                <a:spcPts val="0"/>
              </a:spcBef>
              <a:spcAft>
                <a:spcPts val="0"/>
              </a:spcAft>
              <a:buClr>
                <a:srgbClr val="548FD6"/>
              </a:buClr>
              <a:buSzPts val="3000"/>
              <a:buFont typeface="Calibri"/>
              <a:buNone/>
            </a:pPr>
            <a:endParaRPr/>
          </a:p>
          <a:p>
            <a:pPr marL="0" lvl="0" indent="0" algn="l" rtl="0">
              <a:lnSpc>
                <a:spcPct val="90000"/>
              </a:lnSpc>
              <a:spcBef>
                <a:spcPts val="0"/>
              </a:spcBef>
              <a:spcAft>
                <a:spcPts val="0"/>
              </a:spcAft>
              <a:buClr>
                <a:srgbClr val="548FD6"/>
              </a:buClr>
              <a:buSzPts val="3000"/>
              <a:buFont typeface="Calibri"/>
              <a:buNone/>
            </a:pPr>
            <a:endParaRPr/>
          </a:p>
        </p:txBody>
      </p:sp>
      <p:sp>
        <p:nvSpPr>
          <p:cNvPr id="536" name="Google Shape;536;p89"/>
          <p:cNvSpPr txBox="1">
            <a:spLocks noGrp="1"/>
          </p:cNvSpPr>
          <p:nvPr>
            <p:ph type="sldNum" idx="12"/>
          </p:nvPr>
        </p:nvSpPr>
        <p:spPr>
          <a:xfrm>
            <a:off x="8613647" y="298456"/>
            <a:ext cx="2649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537" name="Google Shape;537;p89"/>
          <p:cNvSpPr txBox="1">
            <a:spLocks noGrp="1"/>
          </p:cNvSpPr>
          <p:nvPr>
            <p:ph type="body" idx="1"/>
          </p:nvPr>
        </p:nvSpPr>
        <p:spPr>
          <a:xfrm>
            <a:off x="630900" y="1545451"/>
            <a:ext cx="7882200" cy="1026300"/>
          </a:xfrm>
          <a:prstGeom prst="rect">
            <a:avLst/>
          </a:prstGeom>
          <a:noFill/>
          <a:ln>
            <a:noFill/>
          </a:ln>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 sz="2000" b="1" dirty="0"/>
              <a:t>At Present: </a:t>
            </a:r>
          </a:p>
          <a:p>
            <a:pPr marL="285750" indent="-285750">
              <a:spcBef>
                <a:spcPts val="1000"/>
              </a:spcBef>
              <a:buSzPts val="1100"/>
            </a:pPr>
            <a:r>
              <a:rPr lang="en" sz="1600" dirty="0"/>
              <a:t>With respect to advancing equity within your system’s population what are your biggest needs related to data, measurement and evaluation right now?</a:t>
            </a:r>
            <a:endParaRPr sz="1600"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177800" lvl="0" indent="-38100" algn="l" rtl="0">
              <a:lnSpc>
                <a:spcPct val="70000"/>
              </a:lnSpc>
              <a:spcBef>
                <a:spcPts val="800"/>
              </a:spcBef>
              <a:spcAft>
                <a:spcPts val="0"/>
              </a:spcAft>
              <a:buClr>
                <a:schemeClr val="dk1"/>
              </a:buClr>
              <a:buSzPts val="1470"/>
              <a:buNone/>
            </a:pPr>
            <a:endParaRPr sz="1470" dirty="0"/>
          </a:p>
        </p:txBody>
      </p:sp>
      <p:sp>
        <p:nvSpPr>
          <p:cNvPr id="538" name="Google Shape;538;p89"/>
          <p:cNvSpPr txBox="1"/>
          <p:nvPr/>
        </p:nvSpPr>
        <p:spPr>
          <a:xfrm>
            <a:off x="648750" y="2531825"/>
            <a:ext cx="7846500" cy="830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000" b="1" dirty="0">
                <a:solidFill>
                  <a:schemeClr val="dk1"/>
                </a:solidFill>
                <a:latin typeface="Calibri"/>
                <a:ea typeface="Calibri"/>
                <a:cs typeface="Calibri"/>
                <a:sym typeface="Calibri"/>
              </a:rPr>
              <a:t>In the Future: </a:t>
            </a:r>
          </a:p>
          <a:p>
            <a:pPr marL="285750" lvl="0" indent="-285750" algn="l" rtl="0">
              <a:lnSpc>
                <a:spcPct val="90000"/>
              </a:lnSpc>
              <a:spcBef>
                <a:spcPts val="1000"/>
              </a:spcBef>
              <a:spcAft>
                <a:spcPts val="0"/>
              </a:spcAft>
              <a:buClr>
                <a:schemeClr val="dk1"/>
              </a:buClr>
              <a:buSzPts val="1100"/>
              <a:buFont typeface="Arial" panose="020B0604020202020204" pitchFamily="34" charset="0"/>
              <a:buChar char="•"/>
            </a:pPr>
            <a:r>
              <a:rPr lang="en" sz="1600" dirty="0">
                <a:solidFill>
                  <a:schemeClr val="dk1"/>
                </a:solidFill>
                <a:latin typeface="Calibri"/>
                <a:ea typeface="Calibri"/>
                <a:cs typeface="Calibri"/>
                <a:sym typeface="Calibri"/>
              </a:rPr>
              <a:t>With respect to advancing equity within your system’s population what are your biggest needs related to data, measurement and evaluation in the future?</a:t>
            </a:r>
            <a:endParaRPr sz="1600" dirty="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2100" b="1" dirty="0">
              <a:solidFill>
                <a:schemeClr val="dk1"/>
              </a:solidFill>
              <a:latin typeface="Calibri"/>
              <a:ea typeface="Calibri"/>
              <a:cs typeface="Calibri"/>
              <a:sym typeface="Calibri"/>
            </a:endParaRPr>
          </a:p>
          <a:p>
            <a:pPr marL="177800" lvl="0" indent="0" algn="l" rtl="0">
              <a:lnSpc>
                <a:spcPct val="90000"/>
              </a:lnSpc>
              <a:spcBef>
                <a:spcPts val="800"/>
              </a:spcBef>
              <a:spcAft>
                <a:spcPts val="0"/>
              </a:spcAft>
              <a:buNone/>
            </a:pPr>
            <a:endParaRPr sz="2100" b="1"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465299" y="503828"/>
            <a:ext cx="7886700" cy="36889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19D39"/>
              </a:buClr>
              <a:buSzPts val="3000"/>
              <a:buFont typeface="Calibri"/>
              <a:buNone/>
            </a:pPr>
            <a:r>
              <a:rPr lang="en"/>
              <a:t>What’s Next in Our Branch’s Evolution</a:t>
            </a:r>
            <a:endParaRPr/>
          </a:p>
        </p:txBody>
      </p:sp>
      <p:sp>
        <p:nvSpPr>
          <p:cNvPr id="545" name="Google Shape;545;p90"/>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546" name="Google Shape;546;p90"/>
          <p:cNvSpPr txBox="1">
            <a:spLocks noGrp="1"/>
          </p:cNvSpPr>
          <p:nvPr>
            <p:ph type="body" idx="1"/>
          </p:nvPr>
        </p:nvSpPr>
        <p:spPr>
          <a:xfrm>
            <a:off x="632222" y="1197244"/>
            <a:ext cx="8246348" cy="3521989"/>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24A1A8"/>
              </a:buClr>
              <a:buSzPts val="2400"/>
              <a:buNone/>
            </a:pPr>
            <a:r>
              <a:rPr lang="en" sz="2400" dirty="0">
                <a:solidFill>
                  <a:srgbClr val="D86036"/>
                </a:solidFill>
              </a:rPr>
              <a:t>Will be greatly shaped and influenced by what we learn from you</a:t>
            </a:r>
            <a:endParaRPr dirty="0"/>
          </a:p>
          <a:p>
            <a:pPr marL="177800" lvl="0" indent="-171450" algn="l" rtl="0">
              <a:lnSpc>
                <a:spcPct val="90000"/>
              </a:lnSpc>
              <a:spcBef>
                <a:spcPts val="1700"/>
              </a:spcBef>
              <a:spcAft>
                <a:spcPts val="0"/>
              </a:spcAft>
              <a:buClr>
                <a:srgbClr val="24A1A8"/>
              </a:buClr>
              <a:buSzPts val="2100"/>
              <a:buFont typeface="Arial"/>
              <a:buChar char="•"/>
            </a:pPr>
            <a:r>
              <a:rPr lang="en" dirty="0"/>
              <a:t>Publications in medical journals </a:t>
            </a:r>
            <a:endParaRPr dirty="0"/>
          </a:p>
          <a:p>
            <a:pPr marL="177800" lvl="0" indent="-171450" algn="l" rtl="0">
              <a:lnSpc>
                <a:spcPct val="90000"/>
              </a:lnSpc>
              <a:spcBef>
                <a:spcPts val="800"/>
              </a:spcBef>
              <a:spcAft>
                <a:spcPts val="0"/>
              </a:spcAft>
              <a:buClr>
                <a:srgbClr val="24A1A8"/>
              </a:buClr>
              <a:buSzPts val="2100"/>
              <a:buFont typeface="Arial"/>
              <a:buChar char="•"/>
            </a:pPr>
            <a:r>
              <a:rPr lang="en" dirty="0"/>
              <a:t>Clarified and updated assessments</a:t>
            </a:r>
            <a:endParaRPr dirty="0"/>
          </a:p>
          <a:p>
            <a:pPr marL="177800" lvl="0" indent="-171450" algn="l" rtl="0">
              <a:lnSpc>
                <a:spcPct val="90000"/>
              </a:lnSpc>
              <a:spcBef>
                <a:spcPts val="800"/>
              </a:spcBef>
              <a:spcAft>
                <a:spcPts val="0"/>
              </a:spcAft>
              <a:buClr>
                <a:srgbClr val="24A1A8"/>
              </a:buClr>
              <a:buSzPts val="2100"/>
              <a:buFont typeface="Arial"/>
              <a:buChar char="•"/>
            </a:pPr>
            <a:r>
              <a:rPr lang="en" dirty="0"/>
              <a:t>Measurement and Evaluation Technical Assistance </a:t>
            </a:r>
            <a:endParaRPr dirty="0"/>
          </a:p>
          <a:p>
            <a:pPr marL="177800" lvl="0" indent="-171450" algn="l" rtl="0">
              <a:lnSpc>
                <a:spcPct val="90000"/>
              </a:lnSpc>
              <a:spcBef>
                <a:spcPts val="800"/>
              </a:spcBef>
              <a:spcAft>
                <a:spcPts val="0"/>
              </a:spcAft>
              <a:buClr>
                <a:srgbClr val="24A1A8"/>
              </a:buClr>
              <a:buSzPts val="2100"/>
              <a:buFont typeface="Arial"/>
              <a:buChar char="•"/>
            </a:pPr>
            <a:r>
              <a:rPr lang="en" dirty="0"/>
              <a:t>Upcoming Learning Intensive on Measuring's Disparities and Gaps at this year’s In-Person Forum </a:t>
            </a:r>
            <a:endParaRPr dirty="0"/>
          </a:p>
          <a:p>
            <a:pPr marL="177800" lvl="0" indent="-114300" algn="l" rtl="0">
              <a:lnSpc>
                <a:spcPct val="90000"/>
              </a:lnSpc>
              <a:spcBef>
                <a:spcPts val="800"/>
              </a:spcBef>
              <a:spcAft>
                <a:spcPts val="0"/>
              </a:spcAft>
              <a:buClr>
                <a:srgbClr val="24A1A8"/>
              </a:buClr>
              <a:buSzPts val="1100"/>
              <a:buFont typeface="Arial"/>
              <a:buNone/>
            </a:pPr>
            <a:endParaRPr sz="1100" dirty="0"/>
          </a:p>
          <a:p>
            <a:pPr marL="0" lvl="0" indent="0" algn="ctr" rtl="0">
              <a:lnSpc>
                <a:spcPct val="90000"/>
              </a:lnSpc>
              <a:spcBef>
                <a:spcPts val="800"/>
              </a:spcBef>
              <a:spcAft>
                <a:spcPts val="0"/>
              </a:spcAft>
              <a:buClr>
                <a:srgbClr val="24A1A8"/>
              </a:buClr>
              <a:buSzPts val="2400"/>
              <a:buNone/>
            </a:pPr>
            <a:r>
              <a:rPr lang="en" sz="2400" dirty="0">
                <a:solidFill>
                  <a:srgbClr val="D86036"/>
                </a:solidFill>
              </a:rPr>
              <a:t>The more input we have from you, the more our work will reflect the values and priorities of your communities.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1"/>
          <p:cNvSpPr txBox="1">
            <a:spLocks noGrp="1"/>
          </p:cNvSpPr>
          <p:nvPr>
            <p:ph type="title"/>
          </p:nvPr>
        </p:nvSpPr>
        <p:spPr>
          <a:xfrm>
            <a:off x="465299" y="503828"/>
            <a:ext cx="7886700" cy="36889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19D39"/>
              </a:buClr>
              <a:buSzPts val="2700"/>
              <a:buFont typeface="Calibri"/>
              <a:buNone/>
            </a:pPr>
            <a:r>
              <a:rPr lang="en" sz="2700"/>
              <a:t>What’s Next in the HMG National Center’s Evolution</a:t>
            </a:r>
            <a:endParaRPr/>
          </a:p>
        </p:txBody>
      </p:sp>
      <p:sp>
        <p:nvSpPr>
          <p:cNvPr id="553" name="Google Shape;553;p91"/>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554" name="Google Shape;554;p91"/>
          <p:cNvSpPr txBox="1">
            <a:spLocks noGrp="1"/>
          </p:cNvSpPr>
          <p:nvPr>
            <p:ph type="body" idx="1"/>
          </p:nvPr>
        </p:nvSpPr>
        <p:spPr>
          <a:xfrm>
            <a:off x="632222" y="1197244"/>
            <a:ext cx="8246348" cy="3521989"/>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90000"/>
              </a:lnSpc>
              <a:spcBef>
                <a:spcPts val="0"/>
              </a:spcBef>
              <a:spcAft>
                <a:spcPts val="0"/>
              </a:spcAft>
              <a:buClr>
                <a:srgbClr val="24A1A8"/>
              </a:buClr>
              <a:buSzPts val="2400"/>
              <a:buNone/>
            </a:pPr>
            <a:r>
              <a:rPr lang="en" sz="2400">
                <a:solidFill>
                  <a:srgbClr val="24A1A8"/>
                </a:solidFill>
              </a:rPr>
              <a:t>Will be greatly shaped and influenced by what we learn from you</a:t>
            </a:r>
            <a:endParaRPr/>
          </a:p>
          <a:p>
            <a:pPr marL="177800" lvl="0" indent="-171450" algn="l" rtl="0">
              <a:lnSpc>
                <a:spcPct val="90000"/>
              </a:lnSpc>
              <a:spcBef>
                <a:spcPts val="1700"/>
              </a:spcBef>
              <a:spcAft>
                <a:spcPts val="0"/>
              </a:spcAft>
              <a:buClr>
                <a:srgbClr val="24A1A8"/>
              </a:buClr>
              <a:buSzPts val="2100"/>
              <a:buFont typeface="Arial"/>
              <a:buChar char="•"/>
            </a:pPr>
            <a:r>
              <a:rPr lang="en"/>
              <a:t>Remaining listening sessions</a:t>
            </a:r>
            <a:endParaRPr/>
          </a:p>
          <a:p>
            <a:pPr marL="177800" lvl="0" indent="-171450" algn="l" rtl="0">
              <a:lnSpc>
                <a:spcPct val="90000"/>
              </a:lnSpc>
              <a:spcBef>
                <a:spcPts val="800"/>
              </a:spcBef>
              <a:spcAft>
                <a:spcPts val="0"/>
              </a:spcAft>
              <a:buClr>
                <a:srgbClr val="24A1A8"/>
              </a:buClr>
              <a:buSzPts val="2100"/>
              <a:buFont typeface="Arial"/>
              <a:buChar char="•"/>
            </a:pPr>
            <a:r>
              <a:rPr lang="en"/>
              <a:t>Surveys</a:t>
            </a:r>
            <a:endParaRPr/>
          </a:p>
          <a:p>
            <a:pPr marL="177800" lvl="0" indent="-171450" algn="l" rtl="0">
              <a:lnSpc>
                <a:spcPct val="90000"/>
              </a:lnSpc>
              <a:spcBef>
                <a:spcPts val="800"/>
              </a:spcBef>
              <a:spcAft>
                <a:spcPts val="0"/>
              </a:spcAft>
              <a:buClr>
                <a:srgbClr val="24A1A8"/>
              </a:buClr>
              <a:buSzPts val="2100"/>
              <a:buFont typeface="Arial"/>
              <a:buChar char="•"/>
            </a:pPr>
            <a:r>
              <a:rPr lang="en"/>
              <a:t>Office hours</a:t>
            </a:r>
            <a:endParaRPr/>
          </a:p>
          <a:p>
            <a:pPr marL="177800" lvl="0" indent="-171450" algn="l" rtl="0">
              <a:lnSpc>
                <a:spcPct val="90000"/>
              </a:lnSpc>
              <a:spcBef>
                <a:spcPts val="800"/>
              </a:spcBef>
              <a:spcAft>
                <a:spcPts val="0"/>
              </a:spcAft>
              <a:buClr>
                <a:srgbClr val="24A1A8"/>
              </a:buClr>
              <a:buSzPts val="2100"/>
              <a:buFont typeface="Arial"/>
              <a:buChar char="•"/>
            </a:pPr>
            <a:r>
              <a:rPr lang="en"/>
              <a:t>One-on-one interviews</a:t>
            </a:r>
            <a:endParaRPr/>
          </a:p>
          <a:p>
            <a:pPr marL="177800" lvl="0" indent="-171450" algn="l" rtl="0">
              <a:lnSpc>
                <a:spcPct val="90000"/>
              </a:lnSpc>
              <a:spcBef>
                <a:spcPts val="800"/>
              </a:spcBef>
              <a:spcAft>
                <a:spcPts val="0"/>
              </a:spcAft>
              <a:buClr>
                <a:srgbClr val="24A1A8"/>
              </a:buClr>
              <a:buSzPts val="2100"/>
              <a:buFont typeface="Arial"/>
              <a:buChar char="•"/>
            </a:pPr>
            <a:r>
              <a:rPr lang="en"/>
              <a:t>Advisory opportunities </a:t>
            </a:r>
            <a:endParaRPr/>
          </a:p>
          <a:p>
            <a:pPr marL="177800" lvl="0" indent="-171450" algn="l" rtl="0">
              <a:lnSpc>
                <a:spcPct val="90000"/>
              </a:lnSpc>
              <a:spcBef>
                <a:spcPts val="800"/>
              </a:spcBef>
              <a:spcAft>
                <a:spcPts val="0"/>
              </a:spcAft>
              <a:buClr>
                <a:srgbClr val="24A1A8"/>
              </a:buClr>
              <a:buSzPts val="2100"/>
              <a:buFont typeface="Arial"/>
              <a:buChar char="•"/>
            </a:pPr>
            <a:r>
              <a:rPr lang="en"/>
              <a:t>Comment periods</a:t>
            </a:r>
            <a:endParaRPr/>
          </a:p>
          <a:p>
            <a:pPr marL="177800" lvl="0" indent="-114300" algn="l" rtl="0">
              <a:lnSpc>
                <a:spcPct val="90000"/>
              </a:lnSpc>
              <a:spcBef>
                <a:spcPts val="800"/>
              </a:spcBef>
              <a:spcAft>
                <a:spcPts val="0"/>
              </a:spcAft>
              <a:buClr>
                <a:srgbClr val="24A1A8"/>
              </a:buClr>
              <a:buSzPts val="1100"/>
              <a:buFont typeface="Arial"/>
              <a:buNone/>
            </a:pPr>
            <a:endParaRPr sz="1100"/>
          </a:p>
          <a:p>
            <a:pPr marL="0" lvl="0" indent="0" algn="ctr" rtl="0">
              <a:lnSpc>
                <a:spcPct val="90000"/>
              </a:lnSpc>
              <a:spcBef>
                <a:spcPts val="800"/>
              </a:spcBef>
              <a:spcAft>
                <a:spcPts val="0"/>
              </a:spcAft>
              <a:buClr>
                <a:srgbClr val="24A1A8"/>
              </a:buClr>
              <a:buSzPts val="2400"/>
              <a:buNone/>
            </a:pPr>
            <a:r>
              <a:rPr lang="en" sz="2400">
                <a:solidFill>
                  <a:srgbClr val="24A1A8"/>
                </a:solidFill>
              </a:rPr>
              <a:t>The more input we have from you, the more our work will reflect the values and priorities of your communities.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2"/>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Calibri"/>
              <a:buNone/>
            </a:pPr>
            <a:fld id="{00000000-1234-1234-1234-123412341234}" type="slidenum">
              <a:rPr lang="en" sz="800" b="0" i="0" u="none" strike="noStrike" cap="none">
                <a:solidFill>
                  <a:srgbClr val="FFFFFF"/>
                </a:solidFill>
                <a:latin typeface="Calibri"/>
                <a:ea typeface="Calibri"/>
                <a:cs typeface="Calibri"/>
                <a:sym typeface="Calibri"/>
              </a:rPr>
              <a:t>14</a:t>
            </a:fld>
            <a:endParaRPr sz="800" b="0" i="0" u="none" strike="noStrike" cap="none">
              <a:solidFill>
                <a:srgbClr val="FFFFFF"/>
              </a:solidFill>
              <a:latin typeface="Calibri"/>
              <a:ea typeface="Calibri"/>
              <a:cs typeface="Calibri"/>
              <a:sym typeface="Calibri"/>
            </a:endParaRPr>
          </a:p>
        </p:txBody>
      </p:sp>
      <p:pic>
        <p:nvPicPr>
          <p:cNvPr id="561" name="Google Shape;561;p92"/>
          <p:cNvPicPr preferRelativeResize="0">
            <a:picLocks noGrp="1"/>
          </p:cNvPicPr>
          <p:nvPr>
            <p:ph type="body" idx="4294967295"/>
          </p:nvPr>
        </p:nvPicPr>
        <p:blipFill rotWithShape="1">
          <a:blip r:embed="rId3">
            <a:alphaModFix/>
          </a:blip>
          <a:srcRect/>
          <a:stretch/>
        </p:blipFill>
        <p:spPr>
          <a:xfrm>
            <a:off x="1475267" y="0"/>
            <a:ext cx="5884069" cy="5111354"/>
          </a:xfrm>
          <a:prstGeom prst="rect">
            <a:avLst/>
          </a:prstGeom>
          <a:noFill/>
          <a:ln>
            <a:noFill/>
          </a:ln>
        </p:spPr>
      </p:pic>
      <p:sp>
        <p:nvSpPr>
          <p:cNvPr id="562" name="Google Shape;562;p92"/>
          <p:cNvSpPr txBox="1"/>
          <p:nvPr/>
        </p:nvSpPr>
        <p:spPr>
          <a:xfrm>
            <a:off x="1262035" y="1919427"/>
            <a:ext cx="2544359" cy="99257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Calibri"/>
              <a:buNone/>
            </a:pPr>
            <a:r>
              <a:rPr lang="en" sz="800" b="1" i="0" u="none" strike="noStrike" cap="none">
                <a:solidFill>
                  <a:srgbClr val="000000"/>
                </a:solidFill>
                <a:latin typeface="Calibri"/>
                <a:ea typeface="Calibri"/>
                <a:cs typeface="Calibri"/>
                <a:sym typeface="Calibri"/>
              </a:rPr>
              <a:t>Implementation &amp; System Building</a:t>
            </a:r>
            <a:endParaRPr sz="1100"/>
          </a:p>
          <a:p>
            <a:pPr marL="342900" marR="0" lvl="1" indent="0" algn="ctr" rtl="0">
              <a:lnSpc>
                <a:spcPct val="100000"/>
              </a:lnSpc>
              <a:spcBef>
                <a:spcPts val="0"/>
              </a:spcBef>
              <a:spcAft>
                <a:spcPts val="0"/>
              </a:spcAft>
              <a:buClr>
                <a:srgbClr val="000000"/>
              </a:buClr>
              <a:buSzPts val="800"/>
              <a:buFont typeface="Calibri"/>
              <a:buNone/>
            </a:pPr>
            <a:r>
              <a:rPr lang="en" sz="800" b="1" i="1" u="none" strike="noStrike" cap="none">
                <a:solidFill>
                  <a:srgbClr val="000000"/>
                </a:solidFill>
                <a:latin typeface="Calibri"/>
                <a:ea typeface="Calibri"/>
                <a:cs typeface="Calibri"/>
                <a:sym typeface="Calibri"/>
              </a:rPr>
              <a:t>Implementation and special projects</a:t>
            </a:r>
            <a:endParaRPr sz="1100"/>
          </a:p>
          <a:p>
            <a:pPr marL="342900" marR="0" lvl="1" indent="0" algn="ctr"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a:p>
            <a:pPr marL="342900" marR="0" lvl="1"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Melissa Passarelli</a:t>
            </a:r>
            <a:endParaRPr sz="1100"/>
          </a:p>
          <a:p>
            <a:pPr marL="342900" marR="0" lvl="1"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4"/>
              </a:rPr>
              <a:t>mpassarelli@connecticutchildrens.org</a:t>
            </a:r>
            <a:endParaRPr sz="800" b="0" i="0" u="none" strike="noStrike" cap="none">
              <a:solidFill>
                <a:srgbClr val="000000"/>
              </a:solidFill>
              <a:latin typeface="Calibri"/>
              <a:ea typeface="Calibri"/>
              <a:cs typeface="Calibri"/>
              <a:sym typeface="Calibri"/>
            </a:endParaRPr>
          </a:p>
          <a:p>
            <a:pPr marL="342900" marR="0" lvl="1"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Nadia King</a:t>
            </a:r>
            <a:endParaRPr sz="1100"/>
          </a:p>
          <a:p>
            <a:pPr marL="342900" marR="0" lvl="1"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5"/>
              </a:rPr>
              <a:t>nking01@connecticutchildrens.org</a:t>
            </a: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p:txBody>
      </p:sp>
      <p:sp>
        <p:nvSpPr>
          <p:cNvPr id="563" name="Google Shape;563;p92"/>
          <p:cNvSpPr txBox="1"/>
          <p:nvPr/>
        </p:nvSpPr>
        <p:spPr>
          <a:xfrm>
            <a:off x="5385147" y="1509743"/>
            <a:ext cx="1598847" cy="11772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Calibri"/>
              <a:buNone/>
            </a:pPr>
            <a:r>
              <a:rPr lang="en" sz="800" b="1" i="0" u="none" strike="noStrike" cap="none" dirty="0">
                <a:solidFill>
                  <a:srgbClr val="000000"/>
                </a:solidFill>
                <a:latin typeface="Calibri"/>
                <a:ea typeface="Calibri"/>
                <a:cs typeface="Calibri"/>
                <a:sym typeface="Calibri"/>
              </a:rPr>
              <a:t>Impact &amp; Network Performance</a:t>
            </a:r>
            <a:endParaRPr sz="1100" dirty="0"/>
          </a:p>
          <a:p>
            <a:pPr marL="0" marR="0" lvl="0" indent="0" algn="ctr" rtl="0">
              <a:lnSpc>
                <a:spcPct val="100000"/>
              </a:lnSpc>
              <a:spcBef>
                <a:spcPts val="0"/>
              </a:spcBef>
              <a:spcAft>
                <a:spcPts val="0"/>
              </a:spcAft>
              <a:buClr>
                <a:srgbClr val="000000"/>
              </a:buClr>
              <a:buSzPts val="800"/>
              <a:buFont typeface="Calibri"/>
              <a:buNone/>
            </a:pPr>
            <a:r>
              <a:rPr lang="en" sz="800" b="1" i="1" u="none" strike="noStrike" cap="none" dirty="0">
                <a:solidFill>
                  <a:srgbClr val="000000"/>
                </a:solidFill>
                <a:latin typeface="Calibri"/>
                <a:ea typeface="Calibri"/>
                <a:cs typeface="Calibri"/>
                <a:sym typeface="Calibri"/>
              </a:rPr>
              <a:t>M</a:t>
            </a:r>
            <a:r>
              <a:rPr lang="en-US" sz="800" b="1" i="1" u="none" strike="noStrike" cap="none" dirty="0">
                <a:solidFill>
                  <a:srgbClr val="000000"/>
                </a:solidFill>
                <a:latin typeface="Calibri"/>
                <a:ea typeface="Calibri"/>
                <a:cs typeface="Calibri"/>
                <a:sym typeface="Calibri"/>
              </a:rPr>
              <a:t>measurement </a:t>
            </a:r>
            <a:r>
              <a:rPr lang="en" sz="800" b="1" i="1" u="none" strike="noStrike" cap="none" dirty="0">
                <a:solidFill>
                  <a:srgbClr val="000000"/>
                </a:solidFill>
                <a:latin typeface="Calibri"/>
                <a:ea typeface="Calibri"/>
                <a:cs typeface="Calibri"/>
                <a:sym typeface="Calibri"/>
              </a:rPr>
              <a:t>and evaluation</a:t>
            </a:r>
            <a:endParaRPr sz="1100" dirty="0"/>
          </a:p>
          <a:p>
            <a:pPr marL="0" marR="0" lvl="0" indent="0" algn="ctr" rtl="0">
              <a:lnSpc>
                <a:spcPct val="100000"/>
              </a:lnSpc>
              <a:spcBef>
                <a:spcPts val="0"/>
              </a:spcBef>
              <a:spcAft>
                <a:spcPts val="0"/>
              </a:spcAft>
              <a:buClr>
                <a:schemeClr val="dk1"/>
              </a:buClr>
              <a:buSzPts val="800"/>
              <a:buFont typeface="Calibri"/>
              <a:buNone/>
            </a:pPr>
            <a:endParaRPr sz="800" b="0" i="1"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dirty="0">
                <a:solidFill>
                  <a:srgbClr val="000000"/>
                </a:solidFill>
                <a:latin typeface="Calibri"/>
                <a:ea typeface="Calibri"/>
                <a:cs typeface="Calibri"/>
                <a:sym typeface="Calibri"/>
              </a:rPr>
              <a:t>Melissa Miller</a:t>
            </a:r>
            <a:endParaRPr sz="1100" dirty="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dirty="0">
                <a:solidFill>
                  <a:schemeClr val="hlink"/>
                </a:solidFill>
                <a:latin typeface="Calibri"/>
                <a:ea typeface="Calibri"/>
                <a:cs typeface="Calibri"/>
                <a:sym typeface="Calibri"/>
                <a:hlinkClick r:id="rId6"/>
              </a:rPr>
              <a:t>mmiller02@connecticutchildrens.org</a:t>
            </a:r>
            <a:endParaRPr sz="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dirty="0">
                <a:solidFill>
                  <a:srgbClr val="000000"/>
                </a:solidFill>
                <a:latin typeface="Calibri"/>
                <a:ea typeface="Calibri"/>
                <a:cs typeface="Calibri"/>
                <a:sym typeface="Calibri"/>
              </a:rPr>
              <a:t>Noshin Ahmed</a:t>
            </a:r>
            <a:endParaRPr sz="1100" dirty="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dirty="0">
                <a:solidFill>
                  <a:schemeClr val="hlink"/>
                </a:solidFill>
                <a:latin typeface="Calibri"/>
                <a:ea typeface="Calibri"/>
                <a:cs typeface="Calibri"/>
                <a:sym typeface="Calibri"/>
                <a:hlinkClick r:id="rId7"/>
              </a:rPr>
              <a:t>nahmed@connecticutchildrens.org</a:t>
            </a:r>
            <a:endParaRPr sz="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800"/>
              <a:buFont typeface="Calibri"/>
              <a:buNone/>
            </a:pPr>
            <a:endParaRPr sz="800" b="0" i="0" u="none" strike="noStrike" cap="none" dirty="0">
              <a:solidFill>
                <a:srgbClr val="000000"/>
              </a:solidFill>
              <a:latin typeface="Calibri"/>
              <a:ea typeface="Calibri"/>
              <a:cs typeface="Calibri"/>
              <a:sym typeface="Calibri"/>
            </a:endParaRPr>
          </a:p>
        </p:txBody>
      </p:sp>
      <p:sp>
        <p:nvSpPr>
          <p:cNvPr id="564" name="Google Shape;564;p92"/>
          <p:cNvSpPr txBox="1"/>
          <p:nvPr/>
        </p:nvSpPr>
        <p:spPr>
          <a:xfrm>
            <a:off x="3499339" y="401747"/>
            <a:ext cx="1561367" cy="110799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Calibri"/>
              <a:buNone/>
            </a:pPr>
            <a:r>
              <a:rPr lang="en" sz="800" b="1" i="0" u="none" strike="noStrike" cap="none">
                <a:solidFill>
                  <a:srgbClr val="000000"/>
                </a:solidFill>
                <a:latin typeface="Calibri"/>
                <a:ea typeface="Calibri"/>
                <a:cs typeface="Calibri"/>
                <a:sym typeface="Calibri"/>
              </a:rPr>
              <a:t>Communications &amp; Network Relations</a:t>
            </a:r>
            <a:endParaRPr sz="1100"/>
          </a:p>
          <a:p>
            <a:pPr marL="0" marR="0" lvl="0" indent="0" algn="ctr" rtl="0">
              <a:lnSpc>
                <a:spcPct val="100000"/>
              </a:lnSpc>
              <a:spcBef>
                <a:spcPts val="0"/>
              </a:spcBef>
              <a:spcAft>
                <a:spcPts val="0"/>
              </a:spcAft>
              <a:buClr>
                <a:srgbClr val="000000"/>
              </a:buClr>
              <a:buSzPts val="800"/>
              <a:buFont typeface="Calibri"/>
              <a:buNone/>
            </a:pPr>
            <a:r>
              <a:rPr lang="en" sz="800" b="1" i="1" u="none" strike="noStrike" cap="none">
                <a:solidFill>
                  <a:srgbClr val="000000"/>
                </a:solidFill>
                <a:latin typeface="Calibri"/>
                <a:ea typeface="Calibri"/>
                <a:cs typeface="Calibri"/>
                <a:sym typeface="Calibri"/>
              </a:rPr>
              <a:t>Network connections and crafting messaging</a:t>
            </a:r>
            <a:endParaRPr sz="1100"/>
          </a:p>
          <a:p>
            <a:pPr marL="342900" marR="0" lvl="1" indent="0" algn="ctr"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Sarah Zucker</a:t>
            </a:r>
            <a:endParaRPr sz="110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8"/>
              </a:rPr>
              <a:t>szucker@connecticutchildrens.org</a:t>
            </a: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Morgan Reiss</a:t>
            </a:r>
            <a:endParaRPr sz="110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9"/>
              </a:rPr>
              <a:t>mreiss01@connecticutchildrens.org</a:t>
            </a:r>
            <a:endParaRPr sz="800" b="0" i="0" u="none" strike="noStrike" cap="none">
              <a:solidFill>
                <a:srgbClr val="000000"/>
              </a:solidFill>
              <a:latin typeface="Calibri"/>
              <a:ea typeface="Calibri"/>
              <a:cs typeface="Calibri"/>
              <a:sym typeface="Calibri"/>
            </a:endParaRPr>
          </a:p>
        </p:txBody>
      </p:sp>
      <p:sp>
        <p:nvSpPr>
          <p:cNvPr id="565" name="Google Shape;565;p92"/>
          <p:cNvSpPr txBox="1"/>
          <p:nvPr/>
        </p:nvSpPr>
        <p:spPr>
          <a:xfrm>
            <a:off x="2260300" y="3652190"/>
            <a:ext cx="2065517" cy="87716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Calibri"/>
              <a:buNone/>
            </a:pPr>
            <a:r>
              <a:rPr lang="en" sz="800" b="1" i="0" u="none" strike="noStrike" cap="none">
                <a:solidFill>
                  <a:srgbClr val="000000"/>
                </a:solidFill>
                <a:latin typeface="Calibri"/>
                <a:ea typeface="Calibri"/>
                <a:cs typeface="Calibri"/>
                <a:sym typeface="Calibri"/>
              </a:rPr>
              <a:t>Policy &amp; Community Change</a:t>
            </a:r>
            <a:endParaRPr sz="1100"/>
          </a:p>
          <a:p>
            <a:pPr marL="0" marR="0" lvl="0" indent="0" algn="ctr" rtl="0">
              <a:lnSpc>
                <a:spcPct val="100000"/>
              </a:lnSpc>
              <a:spcBef>
                <a:spcPts val="0"/>
              </a:spcBef>
              <a:spcAft>
                <a:spcPts val="0"/>
              </a:spcAft>
              <a:buClr>
                <a:srgbClr val="000000"/>
              </a:buClr>
              <a:buSzPts val="800"/>
              <a:buFont typeface="Calibri"/>
              <a:buNone/>
            </a:pPr>
            <a:r>
              <a:rPr lang="en" sz="800" b="1" i="1" u="none" strike="noStrike" cap="none">
                <a:solidFill>
                  <a:srgbClr val="000000"/>
                </a:solidFill>
                <a:latin typeface="Calibri"/>
                <a:ea typeface="Calibri"/>
                <a:cs typeface="Calibri"/>
                <a:sym typeface="Calibri"/>
              </a:rPr>
              <a:t>Policy and advocacy efforts</a:t>
            </a:r>
            <a:endParaRPr sz="1100"/>
          </a:p>
          <a:p>
            <a:pPr marL="342900" marR="0" lvl="1" indent="0" algn="ctr"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Chelsea Neelon</a:t>
            </a:r>
            <a:endParaRPr sz="110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10"/>
              </a:rPr>
              <a:t>cneelon@connecticutchildrens.org</a:t>
            </a: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Morgan Reiss</a:t>
            </a:r>
            <a:endParaRPr sz="110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9"/>
              </a:rPr>
              <a:t>mreiss01@connecticutchildrens.org</a:t>
            </a:r>
            <a:endParaRPr sz="800" b="0" i="0" u="none" strike="noStrike" cap="none">
              <a:solidFill>
                <a:srgbClr val="000000"/>
              </a:solidFill>
              <a:latin typeface="Calibri"/>
              <a:ea typeface="Calibri"/>
              <a:cs typeface="Calibri"/>
              <a:sym typeface="Calibri"/>
            </a:endParaRPr>
          </a:p>
        </p:txBody>
      </p:sp>
      <p:sp>
        <p:nvSpPr>
          <p:cNvPr id="566" name="Google Shape;566;p92"/>
          <p:cNvSpPr txBox="1"/>
          <p:nvPr/>
        </p:nvSpPr>
        <p:spPr>
          <a:xfrm>
            <a:off x="4780311" y="3652190"/>
            <a:ext cx="1721658" cy="87716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Calibri"/>
              <a:buNone/>
            </a:pPr>
            <a:r>
              <a:rPr lang="en" sz="800" b="1" i="0" u="none" strike="noStrike" cap="none">
                <a:solidFill>
                  <a:srgbClr val="000000"/>
                </a:solidFill>
                <a:latin typeface="Calibri"/>
                <a:ea typeface="Calibri"/>
                <a:cs typeface="Calibri"/>
                <a:sym typeface="Calibri"/>
              </a:rPr>
              <a:t>Business Development &amp; Operations</a:t>
            </a:r>
            <a:endParaRPr sz="1100"/>
          </a:p>
          <a:p>
            <a:pPr marL="0" marR="0" lvl="0" indent="0" algn="ctr" rtl="0">
              <a:lnSpc>
                <a:spcPct val="100000"/>
              </a:lnSpc>
              <a:spcBef>
                <a:spcPts val="0"/>
              </a:spcBef>
              <a:spcAft>
                <a:spcPts val="0"/>
              </a:spcAft>
              <a:buClr>
                <a:srgbClr val="000000"/>
              </a:buClr>
              <a:buSzPts val="800"/>
              <a:buFont typeface="Calibri"/>
              <a:buNone/>
            </a:pPr>
            <a:r>
              <a:rPr lang="en" sz="800" b="1" i="1" u="none" strike="noStrike" cap="none">
                <a:solidFill>
                  <a:srgbClr val="000000"/>
                </a:solidFill>
                <a:latin typeface="Calibri"/>
                <a:ea typeface="Calibri"/>
                <a:cs typeface="Calibri"/>
                <a:sym typeface="Calibri"/>
              </a:rPr>
              <a:t>Contracts and payments/invoicing</a:t>
            </a:r>
            <a:endParaRPr sz="1100"/>
          </a:p>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Sara Sibley</a:t>
            </a:r>
            <a:endParaRPr sz="1100"/>
          </a:p>
          <a:p>
            <a:pPr marL="0" marR="0" lvl="0" indent="0" algn="ctr" rtl="0">
              <a:lnSpc>
                <a:spcPct val="100000"/>
              </a:lnSpc>
              <a:spcBef>
                <a:spcPts val="0"/>
              </a:spcBef>
              <a:spcAft>
                <a:spcPts val="0"/>
              </a:spcAft>
              <a:buClr>
                <a:srgbClr val="00B0F0"/>
              </a:buClr>
              <a:buSzPts val="800"/>
              <a:buFont typeface="Calibri"/>
              <a:buNone/>
            </a:pPr>
            <a:r>
              <a:rPr lang="en" sz="800" b="0" i="0" u="sng" strike="noStrike" cap="none">
                <a:solidFill>
                  <a:schemeClr val="hlink"/>
                </a:solidFill>
                <a:latin typeface="Calibri"/>
                <a:ea typeface="Calibri"/>
                <a:cs typeface="Calibri"/>
                <a:sym typeface="Calibri"/>
                <a:hlinkClick r:id="rId11"/>
              </a:rPr>
              <a:t>ssibley@connecticutchildrens.org</a:t>
            </a:r>
            <a:endParaRPr sz="800" b="0" i="0" u="none" strike="noStrike" cap="none">
              <a:solidFill>
                <a:srgbClr val="00B0F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Skyley Parizek</a:t>
            </a:r>
            <a:endParaRPr sz="1100"/>
          </a:p>
          <a:p>
            <a:pPr marL="0" marR="0" lvl="0" indent="0" algn="ctr" rtl="0">
              <a:lnSpc>
                <a:spcPct val="100000"/>
              </a:lnSpc>
              <a:spcBef>
                <a:spcPts val="0"/>
              </a:spcBef>
              <a:spcAft>
                <a:spcPts val="0"/>
              </a:spcAft>
              <a:buClr>
                <a:srgbClr val="000000"/>
              </a:buClr>
              <a:buSzPts val="800"/>
              <a:buFont typeface="Calibri"/>
              <a:buNone/>
            </a:pPr>
            <a:r>
              <a:rPr lang="en" sz="800" b="0" i="0" u="sng" strike="noStrike" cap="none">
                <a:solidFill>
                  <a:schemeClr val="hlink"/>
                </a:solidFill>
                <a:latin typeface="Calibri"/>
                <a:ea typeface="Calibri"/>
                <a:cs typeface="Calibri"/>
                <a:sym typeface="Calibri"/>
                <a:hlinkClick r:id="rId12"/>
              </a:rPr>
              <a:t>sparizek@connecticutchildrens.org</a:t>
            </a:r>
            <a:endParaRPr sz="8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3"/>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19D39"/>
              </a:buClr>
              <a:buSzPts val="3000"/>
              <a:buFont typeface="Calibri"/>
              <a:buNone/>
            </a:pPr>
            <a:r>
              <a:rPr lang="en"/>
              <a:t>Wrap-Up &amp; Next in the Evolution</a:t>
            </a:r>
            <a:endParaRPr/>
          </a:p>
        </p:txBody>
      </p:sp>
      <p:sp>
        <p:nvSpPr>
          <p:cNvPr id="573" name="Google Shape;573;p93"/>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574" name="Google Shape;574;p93"/>
          <p:cNvSpPr txBox="1">
            <a:spLocks noGrp="1"/>
          </p:cNvSpPr>
          <p:nvPr>
            <p:ph type="body" idx="1"/>
          </p:nvPr>
        </p:nvSpPr>
        <p:spPr>
          <a:xfrm>
            <a:off x="632222" y="1614669"/>
            <a:ext cx="8246348" cy="27791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24A1A8"/>
              </a:buClr>
              <a:buSzPts val="2100"/>
              <a:buChar char="•"/>
            </a:pPr>
            <a:r>
              <a:rPr lang="en" dirty="0"/>
              <a:t>Poll </a:t>
            </a:r>
            <a:endParaRPr dirty="0"/>
          </a:p>
          <a:p>
            <a:pPr marL="177800" lvl="0" indent="-171450" algn="l" rtl="0">
              <a:lnSpc>
                <a:spcPct val="90000"/>
              </a:lnSpc>
              <a:spcBef>
                <a:spcPts val="800"/>
              </a:spcBef>
              <a:spcAft>
                <a:spcPts val="0"/>
              </a:spcAft>
              <a:buClr>
                <a:srgbClr val="24A1A8"/>
              </a:buClr>
              <a:buSzPts val="2100"/>
              <a:buChar char="•"/>
            </a:pPr>
            <a:r>
              <a:rPr lang="en" dirty="0"/>
              <a:t>We invite you on the journey to co-create</a:t>
            </a:r>
            <a:endParaRPr dirty="0"/>
          </a:p>
          <a:p>
            <a:pPr marL="177800" lvl="0" indent="-171450" algn="l" rtl="0">
              <a:lnSpc>
                <a:spcPct val="90000"/>
              </a:lnSpc>
              <a:spcBef>
                <a:spcPts val="800"/>
              </a:spcBef>
              <a:spcAft>
                <a:spcPts val="0"/>
              </a:spcAft>
              <a:buClr>
                <a:srgbClr val="24A1A8"/>
              </a:buClr>
              <a:buSzPts val="2100"/>
              <a:buChar char="•"/>
            </a:pPr>
            <a:r>
              <a:rPr lang="en" dirty="0"/>
              <a:t>Next Up: Listening Sessions</a:t>
            </a:r>
            <a:endParaRPr dirty="0"/>
          </a:p>
          <a:p>
            <a:pPr marL="520700" lvl="1" indent="-177800" algn="l" rtl="0">
              <a:lnSpc>
                <a:spcPct val="90000"/>
              </a:lnSpc>
              <a:spcBef>
                <a:spcPts val="400"/>
              </a:spcBef>
              <a:spcAft>
                <a:spcPts val="0"/>
              </a:spcAft>
              <a:buClr>
                <a:srgbClr val="24A1A8"/>
              </a:buClr>
              <a:buSzPts val="1800"/>
              <a:buFont typeface="Courier New"/>
              <a:buChar char="o"/>
            </a:pPr>
            <a:r>
              <a:rPr lang="en" b="1" u="sng" dirty="0">
                <a:solidFill>
                  <a:schemeClr val="hlink"/>
                </a:solidFill>
                <a:latin typeface="Lato"/>
                <a:ea typeface="Lato"/>
                <a:cs typeface="Lato"/>
                <a:sym typeface="Lato"/>
                <a:hlinkClick r:id="rId3"/>
              </a:rPr>
              <a:t>Implementation &amp; System-Building </a:t>
            </a:r>
            <a:r>
              <a:rPr lang="en" b="1" dirty="0">
                <a:solidFill>
                  <a:srgbClr val="242728"/>
                </a:solidFill>
                <a:latin typeface="Lato"/>
                <a:ea typeface="Lato"/>
                <a:cs typeface="Lato"/>
                <a:sym typeface="Lato"/>
              </a:rPr>
              <a:t>(AUGUST 22, 2-3PM ET)</a:t>
            </a:r>
            <a:endParaRPr dirty="0"/>
          </a:p>
          <a:p>
            <a:pPr marL="520700" lvl="1" indent="-177800" algn="l" rtl="0">
              <a:lnSpc>
                <a:spcPct val="90000"/>
              </a:lnSpc>
              <a:spcBef>
                <a:spcPts val="400"/>
              </a:spcBef>
              <a:spcAft>
                <a:spcPts val="0"/>
              </a:spcAft>
              <a:buClr>
                <a:srgbClr val="24A1A8"/>
              </a:buClr>
              <a:buSzPts val="1800"/>
              <a:buFont typeface="Courier New"/>
              <a:buChar char="o"/>
            </a:pPr>
            <a:r>
              <a:rPr lang="en" b="1" u="sng" dirty="0">
                <a:solidFill>
                  <a:schemeClr val="hlink"/>
                </a:solidFill>
                <a:latin typeface="Lato"/>
                <a:ea typeface="Lato"/>
                <a:cs typeface="Lato"/>
                <a:sym typeface="Lato"/>
                <a:hlinkClick r:id="rId4"/>
              </a:rPr>
              <a:t>Policy &amp; Community Change</a:t>
            </a:r>
            <a:r>
              <a:rPr lang="en" b="1" dirty="0">
                <a:solidFill>
                  <a:srgbClr val="242728"/>
                </a:solidFill>
                <a:latin typeface="Lato"/>
                <a:ea typeface="Lato"/>
                <a:cs typeface="Lato"/>
                <a:sym typeface="Lato"/>
              </a:rPr>
              <a:t> (AUGUST 29, 2-3PM ET)</a:t>
            </a:r>
            <a:endParaRPr dirty="0"/>
          </a:p>
          <a:p>
            <a:pPr marL="177800" lvl="0" indent="-171450" algn="l" rtl="0">
              <a:lnSpc>
                <a:spcPct val="90000"/>
              </a:lnSpc>
              <a:spcBef>
                <a:spcPts val="800"/>
              </a:spcBef>
              <a:spcAft>
                <a:spcPts val="0"/>
              </a:spcAft>
              <a:buClr>
                <a:srgbClr val="24A1A8"/>
              </a:buClr>
              <a:buSzPts val="2100"/>
              <a:buFont typeface="Arial"/>
              <a:buChar char="•"/>
            </a:pPr>
            <a:r>
              <a:rPr lang="en" dirty="0">
                <a:solidFill>
                  <a:srgbClr val="242728"/>
                </a:solidFill>
              </a:rPr>
              <a:t>Register for HMG National Forum Week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A1A8"/>
        </a:solidFill>
        <a:effectLst/>
      </p:bgPr>
    </p:bg>
    <p:spTree>
      <p:nvGrpSpPr>
        <p:cNvPr id="1" name="Shape 578"/>
        <p:cNvGrpSpPr/>
        <p:nvPr/>
      </p:nvGrpSpPr>
      <p:grpSpPr>
        <a:xfrm>
          <a:off x="0" y="0"/>
          <a:ext cx="0" cy="0"/>
          <a:chOff x="0" y="0"/>
          <a:chExt cx="0" cy="0"/>
        </a:xfrm>
      </p:grpSpPr>
      <p:pic>
        <p:nvPicPr>
          <p:cNvPr id="579" name="Google Shape;579;p94"/>
          <p:cNvPicPr preferRelativeResize="0"/>
          <p:nvPr/>
        </p:nvPicPr>
        <p:blipFill rotWithShape="1">
          <a:blip r:embed="rId3">
            <a:alphaModFix/>
          </a:blip>
          <a:srcRect/>
          <a:stretch/>
        </p:blipFill>
        <p:spPr>
          <a:xfrm>
            <a:off x="1742680" y="385457"/>
            <a:ext cx="5658640" cy="43725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80"/>
          <p:cNvSpPr txBox="1">
            <a:spLocks noGrp="1"/>
          </p:cNvSpPr>
          <p:nvPr>
            <p:ph type="title"/>
          </p:nvPr>
        </p:nvSpPr>
        <p:spPr>
          <a:xfrm>
            <a:off x="628650" y="572300"/>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19D39"/>
              </a:buClr>
              <a:buSzPts val="3000"/>
              <a:buFont typeface="Calibri"/>
              <a:buNone/>
            </a:pPr>
            <a:r>
              <a:rPr lang="en" dirty="0"/>
              <a:t>Today’s Session</a:t>
            </a:r>
            <a:endParaRPr dirty="0"/>
          </a:p>
        </p:txBody>
      </p:sp>
      <p:sp>
        <p:nvSpPr>
          <p:cNvPr id="448" name="Google Shape;448;p80"/>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449" name="Google Shape;449;p80"/>
          <p:cNvSpPr txBox="1">
            <a:spLocks noGrp="1"/>
          </p:cNvSpPr>
          <p:nvPr>
            <p:ph type="body" idx="1"/>
          </p:nvPr>
        </p:nvSpPr>
        <p:spPr>
          <a:xfrm>
            <a:off x="633456" y="1290000"/>
            <a:ext cx="7881900" cy="2563500"/>
          </a:xfrm>
          <a:prstGeom prst="rect">
            <a:avLst/>
          </a:prstGeom>
          <a:noFill/>
          <a:ln>
            <a:noFill/>
          </a:ln>
        </p:spPr>
        <p:txBody>
          <a:bodyPr spcFirstLastPara="1" wrap="square" lIns="68575" tIns="34275" rIns="68575" bIns="34275" anchor="t" anchorCtr="0">
            <a:normAutofit fontScale="92500" lnSpcReduction="10000"/>
          </a:bodyPr>
          <a:lstStyle/>
          <a:p>
            <a:pPr marL="177800" lvl="0" indent="-174148" algn="l" rtl="0">
              <a:lnSpc>
                <a:spcPct val="90000"/>
              </a:lnSpc>
              <a:spcBef>
                <a:spcPts val="0"/>
              </a:spcBef>
              <a:spcAft>
                <a:spcPts val="0"/>
              </a:spcAft>
              <a:buClr>
                <a:srgbClr val="24A1A8"/>
              </a:buClr>
              <a:buSzPct val="100000"/>
              <a:buChar char="•"/>
            </a:pPr>
            <a:r>
              <a:rPr lang="en" dirty="0"/>
              <a:t>Welcome &amp; National Center’s new design</a:t>
            </a:r>
            <a:endParaRPr dirty="0"/>
          </a:p>
          <a:p>
            <a:pPr marL="177800" lvl="0" indent="-174148" algn="l" rtl="0">
              <a:lnSpc>
                <a:spcPct val="90000"/>
              </a:lnSpc>
              <a:spcBef>
                <a:spcPts val="800"/>
              </a:spcBef>
              <a:spcAft>
                <a:spcPts val="0"/>
              </a:spcAft>
              <a:buClr>
                <a:srgbClr val="24A1A8"/>
              </a:buClr>
              <a:buSzPct val="100000"/>
              <a:buChar char="•"/>
            </a:pPr>
            <a:r>
              <a:rPr lang="en" dirty="0"/>
              <a:t>Introduction to HMG National Impact &amp; Network </a:t>
            </a:r>
            <a:r>
              <a:rPr lang="en-US" dirty="0"/>
              <a:t>Performance</a:t>
            </a:r>
            <a:endParaRPr dirty="0"/>
          </a:p>
          <a:p>
            <a:pPr marL="177800" lvl="0" indent="-174148" algn="l" rtl="0">
              <a:lnSpc>
                <a:spcPct val="90000"/>
              </a:lnSpc>
              <a:spcBef>
                <a:spcPts val="800"/>
              </a:spcBef>
              <a:spcAft>
                <a:spcPts val="0"/>
              </a:spcAft>
              <a:buClr>
                <a:srgbClr val="24A1A8"/>
              </a:buClr>
              <a:buSzPct val="100000"/>
              <a:buChar char="•"/>
            </a:pPr>
            <a:r>
              <a:rPr lang="en" dirty="0"/>
              <a:t>Current affiliate input we’re reflecting on</a:t>
            </a:r>
            <a:endParaRPr dirty="0"/>
          </a:p>
          <a:p>
            <a:pPr marL="177800" lvl="0" indent="-174148" algn="l" rtl="0">
              <a:lnSpc>
                <a:spcPct val="90000"/>
              </a:lnSpc>
              <a:spcBef>
                <a:spcPts val="800"/>
              </a:spcBef>
              <a:spcAft>
                <a:spcPts val="0"/>
              </a:spcAft>
              <a:buClr>
                <a:srgbClr val="24A1A8"/>
              </a:buClr>
              <a:buSzPct val="100000"/>
              <a:buChar char="•"/>
            </a:pPr>
            <a:r>
              <a:rPr lang="en" dirty="0"/>
              <a:t>Focuses and a major initiative for the next year</a:t>
            </a:r>
            <a:endParaRPr dirty="0"/>
          </a:p>
          <a:p>
            <a:pPr marL="177800" lvl="0" indent="-174148" algn="l" rtl="0">
              <a:lnSpc>
                <a:spcPct val="90000"/>
              </a:lnSpc>
              <a:spcBef>
                <a:spcPts val="800"/>
              </a:spcBef>
              <a:spcAft>
                <a:spcPts val="0"/>
              </a:spcAft>
              <a:buClr>
                <a:srgbClr val="24A1A8"/>
              </a:buClr>
              <a:buSzPct val="100000"/>
              <a:buChar char="•"/>
            </a:pPr>
            <a:r>
              <a:rPr lang="en" dirty="0"/>
              <a:t>Group discussion</a:t>
            </a:r>
            <a:endParaRPr dirty="0"/>
          </a:p>
          <a:p>
            <a:pPr marL="177800" lvl="0" indent="-174148" algn="l" rtl="0">
              <a:lnSpc>
                <a:spcPct val="90000"/>
              </a:lnSpc>
              <a:spcBef>
                <a:spcPts val="800"/>
              </a:spcBef>
              <a:spcAft>
                <a:spcPts val="0"/>
              </a:spcAft>
              <a:buClr>
                <a:srgbClr val="24A1A8"/>
              </a:buClr>
              <a:buSzPct val="100000"/>
              <a:buChar char="•"/>
            </a:pPr>
            <a:r>
              <a:rPr lang="en" dirty="0"/>
              <a:t>Wrap-up</a:t>
            </a:r>
            <a:endParaRPr dirty="0"/>
          </a:p>
          <a:p>
            <a:pPr marL="520700" lvl="1" indent="-174148" algn="l" rtl="0">
              <a:lnSpc>
                <a:spcPct val="90000"/>
              </a:lnSpc>
              <a:spcBef>
                <a:spcPts val="400"/>
              </a:spcBef>
              <a:spcAft>
                <a:spcPts val="0"/>
              </a:spcAft>
              <a:buClr>
                <a:srgbClr val="24A1A8"/>
              </a:buClr>
              <a:buSzPct val="100000"/>
              <a:buChar char="•"/>
            </a:pPr>
            <a:r>
              <a:rPr lang="en" sz="2100" dirty="0"/>
              <a:t>Poll</a:t>
            </a:r>
            <a:endParaRPr dirty="0"/>
          </a:p>
          <a:p>
            <a:pPr marL="520700" lvl="1" indent="-174148" algn="l" rtl="0">
              <a:lnSpc>
                <a:spcPct val="90000"/>
              </a:lnSpc>
              <a:spcBef>
                <a:spcPts val="400"/>
              </a:spcBef>
              <a:spcAft>
                <a:spcPts val="0"/>
              </a:spcAft>
              <a:buClr>
                <a:srgbClr val="24A1A8"/>
              </a:buClr>
              <a:buSzPct val="100000"/>
              <a:buChar char="•"/>
            </a:pPr>
            <a:r>
              <a:rPr lang="en" sz="2100" dirty="0"/>
              <a:t>How you can help direct the path</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1"/>
          <p:cNvSpPr txBox="1">
            <a:spLocks noGrp="1"/>
          </p:cNvSpPr>
          <p:nvPr>
            <p:ph type="title"/>
          </p:nvPr>
        </p:nvSpPr>
        <p:spPr>
          <a:xfrm>
            <a:off x="421599" y="298452"/>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E19D39"/>
              </a:buClr>
              <a:buSzPts val="3000"/>
              <a:buFont typeface="Calibri"/>
              <a:buNone/>
            </a:pPr>
            <a:r>
              <a:rPr lang="en"/>
              <a:t>Where We Are in Our Evolution</a:t>
            </a:r>
            <a:endParaRPr/>
          </a:p>
        </p:txBody>
      </p:sp>
      <p:sp>
        <p:nvSpPr>
          <p:cNvPr id="456" name="Google Shape;456;p81"/>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457" name="Google Shape;457;p81"/>
          <p:cNvSpPr txBox="1"/>
          <p:nvPr/>
        </p:nvSpPr>
        <p:spPr>
          <a:xfrm>
            <a:off x="632222" y="4672739"/>
            <a:ext cx="2006365" cy="470761"/>
          </a:xfrm>
          <a:prstGeom prst="rect">
            <a:avLst/>
          </a:prstGeom>
          <a:solidFill>
            <a:schemeClr val="lt1"/>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8" name="Google Shape;458;p81"/>
          <p:cNvSpPr txBox="1">
            <a:spLocks noGrp="1"/>
          </p:cNvSpPr>
          <p:nvPr>
            <p:ph type="body" idx="1"/>
          </p:nvPr>
        </p:nvSpPr>
        <p:spPr>
          <a:xfrm>
            <a:off x="539836" y="897985"/>
            <a:ext cx="8246348" cy="3993780"/>
          </a:xfrm>
          <a:prstGeom prst="rect">
            <a:avLst/>
          </a:prstGeom>
          <a:noFill/>
          <a:ln>
            <a:noFill/>
          </a:ln>
        </p:spPr>
        <p:txBody>
          <a:bodyPr spcFirstLastPara="1" wrap="square" lIns="68575" tIns="34275" rIns="68575" bIns="34275" anchor="t" anchorCtr="0">
            <a:normAutofit fontScale="92500" lnSpcReduction="20000"/>
          </a:bodyPr>
          <a:lstStyle/>
          <a:p>
            <a:pPr marL="177800" lvl="0" indent="-174148" algn="l" rtl="0">
              <a:lnSpc>
                <a:spcPct val="90000"/>
              </a:lnSpc>
              <a:spcBef>
                <a:spcPts val="0"/>
              </a:spcBef>
              <a:spcAft>
                <a:spcPts val="0"/>
              </a:spcAft>
              <a:buClr>
                <a:srgbClr val="24A1A8"/>
              </a:buClr>
              <a:buSzPct val="100000"/>
              <a:buChar char="•"/>
            </a:pPr>
            <a:r>
              <a:rPr lang="en" dirty="0"/>
              <a:t>Released strategic growth plan in 2021</a:t>
            </a:r>
            <a:endParaRPr dirty="0"/>
          </a:p>
          <a:p>
            <a:pPr marL="177800" lvl="0" indent="-174148" algn="l" rtl="0">
              <a:lnSpc>
                <a:spcPct val="90000"/>
              </a:lnSpc>
              <a:spcBef>
                <a:spcPts val="800"/>
              </a:spcBef>
              <a:spcAft>
                <a:spcPts val="0"/>
              </a:spcAft>
              <a:buClr>
                <a:srgbClr val="24A1A8"/>
              </a:buClr>
              <a:buSzPct val="100000"/>
              <a:buChar char="•"/>
            </a:pPr>
            <a:r>
              <a:rPr lang="en" dirty="0"/>
              <a:t>Held affiliate listening sessions</a:t>
            </a:r>
            <a:endParaRPr dirty="0"/>
          </a:p>
          <a:p>
            <a:pPr marL="177800" lvl="0" indent="-174148" algn="l" rtl="0">
              <a:lnSpc>
                <a:spcPct val="90000"/>
              </a:lnSpc>
              <a:spcBef>
                <a:spcPts val="800"/>
              </a:spcBef>
              <a:spcAft>
                <a:spcPts val="0"/>
              </a:spcAft>
              <a:buClr>
                <a:srgbClr val="24A1A8"/>
              </a:buClr>
              <a:buSzPct val="100000"/>
              <a:buChar char="•"/>
            </a:pPr>
            <a:r>
              <a:rPr lang="en" dirty="0"/>
              <a:t>Pursued growth goals via initiatives such as: </a:t>
            </a:r>
            <a:r>
              <a:rPr lang="en" sz="1800" dirty="0"/>
              <a:t>goal concordant care study, Family-Engaged Developmental Monitoring, return on investment tools, state lead exploration/network, and: </a:t>
            </a:r>
            <a:endParaRPr dirty="0"/>
          </a:p>
          <a:p>
            <a:pPr marL="177800" lvl="0" indent="-174148" algn="l" rtl="0">
              <a:lnSpc>
                <a:spcPct val="90000"/>
              </a:lnSpc>
              <a:spcBef>
                <a:spcPts val="800"/>
              </a:spcBef>
              <a:spcAft>
                <a:spcPts val="0"/>
              </a:spcAft>
              <a:buClr>
                <a:srgbClr val="24A1A8"/>
              </a:buClr>
              <a:buSzPct val="100000"/>
              <a:buChar char="•"/>
            </a:pPr>
            <a:r>
              <a:rPr lang="en" dirty="0"/>
              <a:t>Expanded National Center team to institute five branches:</a:t>
            </a:r>
            <a:endParaRPr dirty="0"/>
          </a:p>
          <a:p>
            <a:pPr marL="520700" lvl="1" indent="-181927" algn="l" rtl="0">
              <a:lnSpc>
                <a:spcPct val="90000"/>
              </a:lnSpc>
              <a:spcBef>
                <a:spcPts val="400"/>
              </a:spcBef>
              <a:spcAft>
                <a:spcPts val="0"/>
              </a:spcAft>
              <a:buClr>
                <a:srgbClr val="24A1A8"/>
              </a:buClr>
              <a:buSzPct val="100000"/>
              <a:buFont typeface="Courier New"/>
              <a:buChar char="o"/>
            </a:pPr>
            <a:r>
              <a:rPr lang="en" dirty="0"/>
              <a:t>Implementation &amp; System Building, led by Melissa Passarelli;</a:t>
            </a:r>
            <a:endParaRPr dirty="0"/>
          </a:p>
          <a:p>
            <a:pPr marL="520700" lvl="1" indent="-181927" algn="l" rtl="0">
              <a:lnSpc>
                <a:spcPct val="90000"/>
              </a:lnSpc>
              <a:spcBef>
                <a:spcPts val="400"/>
              </a:spcBef>
              <a:spcAft>
                <a:spcPts val="0"/>
              </a:spcAft>
              <a:buClr>
                <a:srgbClr val="24A1A8"/>
              </a:buClr>
              <a:buSzPct val="100000"/>
              <a:buFont typeface="Courier New"/>
              <a:buChar char="o"/>
            </a:pPr>
            <a:r>
              <a:rPr lang="en" dirty="0"/>
              <a:t>Impact &amp; Network Performance, led by Melissa Miller; </a:t>
            </a:r>
            <a:endParaRPr dirty="0"/>
          </a:p>
          <a:p>
            <a:pPr marL="520700" lvl="1" indent="-181927" algn="l" rtl="0">
              <a:lnSpc>
                <a:spcPct val="90000"/>
              </a:lnSpc>
              <a:spcBef>
                <a:spcPts val="400"/>
              </a:spcBef>
              <a:spcAft>
                <a:spcPts val="0"/>
              </a:spcAft>
              <a:buClr>
                <a:srgbClr val="24A1A8"/>
              </a:buClr>
              <a:buSzPct val="100000"/>
              <a:buFont typeface="Courier New"/>
              <a:buChar char="o"/>
            </a:pPr>
            <a:r>
              <a:rPr lang="en" dirty="0"/>
              <a:t>Policy &amp; Community Change, led by Chelsea Neelon;</a:t>
            </a:r>
            <a:endParaRPr dirty="0"/>
          </a:p>
          <a:p>
            <a:pPr marL="520700" lvl="1" indent="-181927" algn="l" rtl="0">
              <a:lnSpc>
                <a:spcPct val="90000"/>
              </a:lnSpc>
              <a:spcBef>
                <a:spcPts val="400"/>
              </a:spcBef>
              <a:spcAft>
                <a:spcPts val="0"/>
              </a:spcAft>
              <a:buClr>
                <a:srgbClr val="24A1A8"/>
              </a:buClr>
              <a:buSzPct val="100000"/>
              <a:buFont typeface="Courier New"/>
              <a:buChar char="o"/>
            </a:pPr>
            <a:r>
              <a:rPr lang="en" dirty="0"/>
              <a:t>Communications &amp; Network Relations, led by Sarah Zucker; and</a:t>
            </a:r>
            <a:endParaRPr dirty="0"/>
          </a:p>
          <a:p>
            <a:pPr marL="520700" lvl="1" indent="-181927" algn="l" rtl="0">
              <a:lnSpc>
                <a:spcPct val="90000"/>
              </a:lnSpc>
              <a:spcBef>
                <a:spcPts val="400"/>
              </a:spcBef>
              <a:spcAft>
                <a:spcPts val="0"/>
              </a:spcAft>
              <a:buClr>
                <a:srgbClr val="24A1A8"/>
              </a:buClr>
              <a:buSzPct val="100000"/>
              <a:buFont typeface="Courier New"/>
              <a:buChar char="o"/>
            </a:pPr>
            <a:r>
              <a:rPr lang="en" dirty="0"/>
              <a:t>Business Development &amp; Operations, led by Sara Sibley. </a:t>
            </a:r>
            <a:endParaRPr dirty="0"/>
          </a:p>
          <a:p>
            <a:pPr marL="177800" lvl="0" indent="-174148" algn="l" rtl="0">
              <a:lnSpc>
                <a:spcPct val="90000"/>
              </a:lnSpc>
              <a:spcBef>
                <a:spcPts val="800"/>
              </a:spcBef>
              <a:spcAft>
                <a:spcPts val="0"/>
              </a:spcAft>
              <a:buClr>
                <a:srgbClr val="24A1A8"/>
              </a:buClr>
              <a:buSzPct val="100000"/>
              <a:buFont typeface="Arial"/>
              <a:buChar char="•"/>
            </a:pPr>
            <a:r>
              <a:rPr lang="en" dirty="0"/>
              <a:t>Published video and blogs introducing the National Center and opportunities to contribute/co-produce</a:t>
            </a:r>
            <a:endParaRPr dirty="0"/>
          </a:p>
          <a:p>
            <a:pPr marL="177800" lvl="0" indent="-174148" algn="l" rtl="0">
              <a:lnSpc>
                <a:spcPct val="90000"/>
              </a:lnSpc>
              <a:spcBef>
                <a:spcPts val="800"/>
              </a:spcBef>
              <a:spcAft>
                <a:spcPts val="0"/>
              </a:spcAft>
              <a:buClr>
                <a:srgbClr val="24A1A8"/>
              </a:buClr>
              <a:buSzPct val="100000"/>
              <a:buFont typeface="Arial"/>
              <a:buChar char="•"/>
            </a:pPr>
            <a:r>
              <a:rPr lang="en" dirty="0"/>
              <a:t>Held full-Network Roundtable discussion on July 26</a:t>
            </a:r>
            <a:endParaRPr dirty="0"/>
          </a:p>
          <a:p>
            <a:pPr marL="177800" lvl="0" indent="-174148" algn="l" rtl="0">
              <a:lnSpc>
                <a:spcPct val="90000"/>
              </a:lnSpc>
              <a:spcBef>
                <a:spcPts val="800"/>
              </a:spcBef>
              <a:spcAft>
                <a:spcPts val="0"/>
              </a:spcAft>
              <a:buClr>
                <a:srgbClr val="24A1A8"/>
              </a:buClr>
              <a:buSzPct val="100000"/>
              <a:buFont typeface="Arial"/>
              <a:buChar char="•"/>
            </a:pPr>
            <a:r>
              <a:rPr lang="en" dirty="0"/>
              <a:t>Today’s </a:t>
            </a:r>
            <a:r>
              <a:rPr lang="en-US" dirty="0"/>
              <a:t>listening session</a:t>
            </a:r>
            <a:r>
              <a:rPr lang="en" dirty="0"/>
              <a:t> is the 2</a:t>
            </a:r>
            <a:r>
              <a:rPr lang="en" baseline="30000" dirty="0"/>
              <a:t>nd</a:t>
            </a:r>
            <a:r>
              <a:rPr lang="en" dirty="0"/>
              <a:t> branch-specific rountable</a:t>
            </a:r>
            <a:endParaRPr dirty="0"/>
          </a:p>
        </p:txBody>
      </p:sp>
      <p:pic>
        <p:nvPicPr>
          <p:cNvPr id="459" name="Google Shape;459;p81">
            <a:hlinkClick r:id="rId3"/>
          </p:cNvPr>
          <p:cNvPicPr preferRelativeResize="0"/>
          <p:nvPr/>
        </p:nvPicPr>
        <p:blipFill rotWithShape="1">
          <a:blip r:embed="rId4">
            <a:alphaModFix/>
          </a:blip>
          <a:srcRect/>
          <a:stretch/>
        </p:blipFill>
        <p:spPr>
          <a:xfrm>
            <a:off x="6836994" y="0"/>
            <a:ext cx="2307006" cy="13474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2"/>
          <p:cNvSpPr txBox="1">
            <a:spLocks noGrp="1"/>
          </p:cNvSpPr>
          <p:nvPr>
            <p:ph type="title"/>
          </p:nvPr>
        </p:nvSpPr>
        <p:spPr>
          <a:xfrm>
            <a:off x="455564" y="128672"/>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1D375A"/>
              </a:buClr>
              <a:buSzPts val="2700"/>
              <a:buFont typeface="Calibri"/>
              <a:buNone/>
            </a:pPr>
            <a:r>
              <a:rPr lang="en" sz="2700">
                <a:latin typeface="Calibri"/>
                <a:ea typeface="Calibri"/>
                <a:cs typeface="Calibri"/>
                <a:sym typeface="Calibri"/>
              </a:rPr>
              <a:t>Impact &amp; Network Performance Branch</a:t>
            </a:r>
            <a:endParaRPr/>
          </a:p>
        </p:txBody>
      </p:sp>
      <p:sp>
        <p:nvSpPr>
          <p:cNvPr id="466" name="Google Shape;466;p82"/>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Calibri"/>
              <a:buNone/>
            </a:pPr>
            <a:fld id="{00000000-1234-1234-1234-123412341234}" type="slidenum">
              <a:rPr lang="en" sz="800" b="0" i="0" u="none" strike="noStrike" cap="none">
                <a:solidFill>
                  <a:srgbClr val="FFFFFF"/>
                </a:solidFill>
                <a:latin typeface="Calibri"/>
                <a:ea typeface="Calibri"/>
                <a:cs typeface="Calibri"/>
                <a:sym typeface="Calibri"/>
              </a:rPr>
              <a:t>4</a:t>
            </a:fld>
            <a:endParaRPr sz="800" b="0" i="0" u="none" strike="noStrike" cap="none">
              <a:solidFill>
                <a:srgbClr val="FFFFFF"/>
              </a:solidFill>
              <a:latin typeface="Calibri"/>
              <a:ea typeface="Calibri"/>
              <a:cs typeface="Calibri"/>
              <a:sym typeface="Calibri"/>
            </a:endParaRPr>
          </a:p>
        </p:txBody>
      </p:sp>
      <p:sp>
        <p:nvSpPr>
          <p:cNvPr id="467" name="Google Shape;467;p82"/>
          <p:cNvSpPr txBox="1"/>
          <p:nvPr/>
        </p:nvSpPr>
        <p:spPr>
          <a:xfrm>
            <a:off x="572641" y="3560183"/>
            <a:ext cx="4852037" cy="13157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1" i="0" u="none" strike="noStrike" cap="none">
                <a:solidFill>
                  <a:srgbClr val="000000"/>
                </a:solidFill>
                <a:latin typeface="Calibri"/>
                <a:ea typeface="Calibri"/>
                <a:cs typeface="Calibri"/>
                <a:sym typeface="Calibri"/>
              </a:rPr>
              <a:t>For all data we request and decisions we make, we promise to be:</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Mindful of your constraints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Thoughtful in our requests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Collaborative in our processes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Mission-driven to produce findings that are actionable and maximally beneficial to the Affiliate Network</a:t>
            </a:r>
            <a:endParaRPr sz="1100"/>
          </a:p>
        </p:txBody>
      </p:sp>
      <p:sp>
        <p:nvSpPr>
          <p:cNvPr id="468" name="Google Shape;468;p82"/>
          <p:cNvSpPr txBox="1"/>
          <p:nvPr/>
        </p:nvSpPr>
        <p:spPr>
          <a:xfrm>
            <a:off x="572641" y="1101833"/>
            <a:ext cx="2787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D86036"/>
              </a:buClr>
              <a:buSzPts val="1400"/>
              <a:buFont typeface="Calibri"/>
              <a:buNone/>
            </a:pPr>
            <a:r>
              <a:rPr lang="en" sz="1400" b="1" i="0" u="none" strike="noStrike" cap="none">
                <a:solidFill>
                  <a:srgbClr val="D86036"/>
                </a:solidFill>
                <a:latin typeface="Calibri"/>
                <a:ea typeface="Calibri"/>
                <a:cs typeface="Calibri"/>
                <a:sym typeface="Calibri"/>
              </a:rPr>
              <a:t>Our goal &amp; responsibilities</a:t>
            </a:r>
            <a:endParaRPr sz="1100"/>
          </a:p>
        </p:txBody>
      </p:sp>
      <p:sp>
        <p:nvSpPr>
          <p:cNvPr id="469" name="Google Shape;469;p82"/>
          <p:cNvSpPr txBox="1"/>
          <p:nvPr/>
        </p:nvSpPr>
        <p:spPr>
          <a:xfrm>
            <a:off x="6089083" y="1686137"/>
            <a:ext cx="2787254"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D86036"/>
              </a:buClr>
              <a:buSzPts val="1400"/>
              <a:buFont typeface="Calibri"/>
              <a:buNone/>
            </a:pPr>
            <a:r>
              <a:rPr lang="en" sz="1400" b="1" i="0" u="none" strike="noStrike" cap="none">
                <a:solidFill>
                  <a:srgbClr val="D86036"/>
                </a:solidFill>
                <a:latin typeface="Calibri"/>
                <a:ea typeface="Calibri"/>
                <a:cs typeface="Calibri"/>
                <a:sym typeface="Calibri"/>
              </a:rPr>
              <a:t>How we hope to achieve this</a:t>
            </a:r>
            <a:endParaRPr sz="1100"/>
          </a:p>
        </p:txBody>
      </p:sp>
      <p:sp>
        <p:nvSpPr>
          <p:cNvPr id="470" name="Google Shape;470;p82"/>
          <p:cNvSpPr txBox="1"/>
          <p:nvPr/>
        </p:nvSpPr>
        <p:spPr>
          <a:xfrm>
            <a:off x="572641" y="1400635"/>
            <a:ext cx="4611900" cy="2224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1" i="0" u="none" strike="noStrike" cap="none" dirty="0">
                <a:solidFill>
                  <a:srgbClr val="000000"/>
                </a:solidFill>
                <a:latin typeface="Calibri"/>
                <a:ea typeface="Calibri"/>
                <a:cs typeface="Calibri"/>
                <a:sym typeface="Calibri"/>
              </a:rPr>
              <a:t>Oversee the strategic development and implementation of a measurement framework to:</a:t>
            </a:r>
            <a:endParaRPr sz="1100" dirty="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000000"/>
                </a:solidFill>
                <a:latin typeface="Calibri"/>
                <a:ea typeface="Calibri"/>
                <a:cs typeface="Calibri"/>
                <a:sym typeface="Calibri"/>
              </a:rPr>
              <a:t>Further validate the HMG Model </a:t>
            </a:r>
            <a:endParaRPr sz="1100" dirty="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000000"/>
                </a:solidFill>
                <a:latin typeface="Calibri"/>
                <a:ea typeface="Calibri"/>
                <a:cs typeface="Calibri"/>
                <a:sym typeface="Calibri"/>
              </a:rPr>
              <a:t>Measure the impact and performance of the HMG Network</a:t>
            </a:r>
            <a:endParaRPr sz="1100" dirty="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000000"/>
                </a:solidFill>
                <a:latin typeface="Calibri"/>
                <a:ea typeface="Calibri"/>
                <a:cs typeface="Calibri"/>
                <a:sym typeface="Calibri"/>
              </a:rPr>
              <a:t>Lead HMG’s measurement and evaluation efforts across projects/ initiatives</a:t>
            </a:r>
            <a:endParaRPr sz="1100" dirty="0"/>
          </a:p>
          <a:p>
            <a:pPr marL="215900" marR="0" lvl="0" indent="-21590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Maintain</a:t>
            </a:r>
            <a:r>
              <a:rPr lang="en" sz="1400" b="0" i="0" u="none" strike="noStrike" cap="none" dirty="0">
                <a:solidFill>
                  <a:srgbClr val="000000"/>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administer</a:t>
            </a:r>
            <a:r>
              <a:rPr lang="en" sz="1400" b="0" i="0" u="none" strike="noStrike" cap="none" dirty="0">
                <a:solidFill>
                  <a:srgbClr val="000000"/>
                </a:solidFill>
                <a:latin typeface="Calibri"/>
                <a:ea typeface="Calibri"/>
                <a:cs typeface="Calibri"/>
                <a:sym typeface="Calibri"/>
              </a:rPr>
              <a:t>, and </a:t>
            </a:r>
            <a:r>
              <a:rPr lang="en-US" sz="1400" b="0" i="0" u="none" strike="noStrike" cap="none" dirty="0">
                <a:solidFill>
                  <a:srgbClr val="000000"/>
                </a:solidFill>
                <a:latin typeface="Calibri"/>
                <a:ea typeface="Calibri"/>
                <a:cs typeface="Calibri"/>
                <a:sym typeface="Calibri"/>
              </a:rPr>
              <a:t>analyze</a:t>
            </a:r>
            <a:r>
              <a:rPr lang="en" sz="1400" b="0" i="0" u="none" strike="noStrike" cap="none" dirty="0">
                <a:solidFill>
                  <a:srgbClr val="000000"/>
                </a:solidFill>
                <a:latin typeface="Calibri"/>
                <a:ea typeface="Calibri"/>
                <a:cs typeface="Calibri"/>
                <a:sym typeface="Calibri"/>
              </a:rPr>
              <a:t> Fidelity/ Sustainability Assessment data</a:t>
            </a:r>
            <a:endParaRPr sz="1100" dirty="0"/>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471" name="Google Shape;471;p82"/>
          <p:cNvSpPr txBox="1"/>
          <p:nvPr/>
        </p:nvSpPr>
        <p:spPr>
          <a:xfrm>
            <a:off x="572642" y="3353743"/>
            <a:ext cx="2787254"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D86036"/>
              </a:buClr>
              <a:buSzPts val="1400"/>
              <a:buFont typeface="Calibri"/>
              <a:buNone/>
            </a:pPr>
            <a:r>
              <a:rPr lang="en" sz="1400" b="1" i="0" u="none" strike="noStrike" cap="none">
                <a:solidFill>
                  <a:srgbClr val="D86036"/>
                </a:solidFill>
                <a:latin typeface="Calibri"/>
                <a:ea typeface="Calibri"/>
                <a:cs typeface="Calibri"/>
                <a:sym typeface="Calibri"/>
              </a:rPr>
              <a:t>Our approach and values</a:t>
            </a:r>
            <a:endParaRPr sz="1100"/>
          </a:p>
        </p:txBody>
      </p:sp>
      <p:sp>
        <p:nvSpPr>
          <p:cNvPr id="472" name="Google Shape;472;p82"/>
          <p:cNvSpPr txBox="1"/>
          <p:nvPr/>
        </p:nvSpPr>
        <p:spPr>
          <a:xfrm>
            <a:off x="6089084" y="2037474"/>
            <a:ext cx="2482274" cy="2354491"/>
          </a:xfrm>
          <a:prstGeom prst="rect">
            <a:avLst/>
          </a:prstGeom>
          <a:solidFill>
            <a:srgbClr val="D86036"/>
          </a:solid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Calibri"/>
                <a:ea typeface="Calibri"/>
                <a:cs typeface="Calibri"/>
                <a:sym typeface="Calibri"/>
              </a:rPr>
              <a:t>Meaningful Measurement &amp; Minimize Burden</a:t>
            </a:r>
            <a:endParaRPr sz="1100"/>
          </a:p>
          <a:p>
            <a:pPr marL="215900" marR="0" lvl="0" indent="-2159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Calibri"/>
                <a:ea typeface="Calibri"/>
                <a:cs typeface="Calibri"/>
                <a:sym typeface="Calibri"/>
              </a:rPr>
              <a:t>Leveraging Data to Accelerate Change</a:t>
            </a:r>
            <a:endParaRPr sz="1100"/>
          </a:p>
          <a:p>
            <a:pPr marL="215900" marR="0" lvl="0" indent="-2159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Calibri"/>
                <a:ea typeface="Calibri"/>
                <a:cs typeface="Calibri"/>
                <a:sym typeface="Calibri"/>
              </a:rPr>
              <a:t>Streamlining Data Collection</a:t>
            </a:r>
            <a:endParaRPr sz="1100"/>
          </a:p>
          <a:p>
            <a:pPr marL="215900" marR="0" lvl="0" indent="-2159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Calibri"/>
                <a:ea typeface="Calibri"/>
                <a:cs typeface="Calibri"/>
                <a:sym typeface="Calibri"/>
              </a:rPr>
              <a:t>Applying mixed method evaluation techniques to ensure a complete picture</a:t>
            </a:r>
            <a:endParaRPr sz="1100"/>
          </a:p>
          <a:p>
            <a:pPr marL="215900" marR="0" lvl="0" indent="-2159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Calibri"/>
                <a:ea typeface="Calibri"/>
                <a:cs typeface="Calibri"/>
                <a:sym typeface="Calibri"/>
              </a:rPr>
              <a:t>Incorporating feedback and co-creating changes with the Network</a:t>
            </a:r>
            <a:endParaRPr sz="1100"/>
          </a:p>
        </p:txBody>
      </p:sp>
      <p:cxnSp>
        <p:nvCxnSpPr>
          <p:cNvPr id="473" name="Google Shape;473;p82"/>
          <p:cNvCxnSpPr>
            <a:endCxn id="472" idx="1"/>
          </p:cNvCxnSpPr>
          <p:nvPr/>
        </p:nvCxnSpPr>
        <p:spPr>
          <a:xfrm rot="-5400000" flipH="1">
            <a:off x="5205584" y="2331219"/>
            <a:ext cx="992700" cy="774300"/>
          </a:xfrm>
          <a:prstGeom prst="curvedConnector2">
            <a:avLst/>
          </a:prstGeom>
          <a:noFill/>
          <a:ln w="9525" cap="flat" cmpd="sng">
            <a:solidFill>
              <a:schemeClr val="dk1"/>
            </a:solidFill>
            <a:prstDash val="solid"/>
            <a:miter lim="800000"/>
            <a:headEnd type="none" w="sm" len="sm"/>
            <a:tailEnd type="triangle" w="med" len="med"/>
          </a:ln>
        </p:spPr>
      </p:cxnSp>
      <p:cxnSp>
        <p:nvCxnSpPr>
          <p:cNvPr id="474" name="Google Shape;474;p82"/>
          <p:cNvCxnSpPr>
            <a:stCxn id="467" idx="3"/>
            <a:endCxn id="472" idx="1"/>
          </p:cNvCxnSpPr>
          <p:nvPr/>
        </p:nvCxnSpPr>
        <p:spPr>
          <a:xfrm rot="10800000" flipH="1">
            <a:off x="5424677" y="3214856"/>
            <a:ext cx="664500" cy="1003200"/>
          </a:xfrm>
          <a:prstGeom prst="curvedConnector3">
            <a:avLst>
              <a:gd name="adj1" fmla="val 49999"/>
            </a:avLst>
          </a:prstGeom>
          <a:noFill/>
          <a:ln w="9525" cap="flat" cmpd="sng">
            <a:solidFill>
              <a:schemeClr val="dk1"/>
            </a:solidFill>
            <a:prstDash val="solid"/>
            <a:miter lim="800000"/>
            <a:headEnd type="none" w="sm" len="sm"/>
            <a:tailEnd type="triangle" w="med" len="med"/>
          </a:ln>
        </p:spPr>
      </p:cxnSp>
      <p:sp>
        <p:nvSpPr>
          <p:cNvPr id="475" name="Google Shape;475;p82"/>
          <p:cNvSpPr txBox="1"/>
          <p:nvPr/>
        </p:nvSpPr>
        <p:spPr>
          <a:xfrm>
            <a:off x="514496" y="601715"/>
            <a:ext cx="37581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Melissa Miller, MPH, PMP and Noshin Ahmed, MPH</a:t>
            </a:r>
            <a:endParaRPr sz="1100"/>
          </a:p>
        </p:txBody>
      </p:sp>
      <p:pic>
        <p:nvPicPr>
          <p:cNvPr id="476" name="Google Shape;476;p82"/>
          <p:cNvPicPr preferRelativeResize="0"/>
          <p:nvPr/>
        </p:nvPicPr>
        <p:blipFill rotWithShape="1">
          <a:blip r:embed="rId3">
            <a:alphaModFix/>
          </a:blip>
          <a:srcRect t="19252"/>
          <a:stretch/>
        </p:blipFill>
        <p:spPr>
          <a:xfrm>
            <a:off x="6327826" y="215479"/>
            <a:ext cx="987238" cy="1195754"/>
          </a:xfrm>
          <a:prstGeom prst="rect">
            <a:avLst/>
          </a:prstGeom>
          <a:noFill/>
          <a:ln>
            <a:noFill/>
          </a:ln>
        </p:spPr>
      </p:pic>
      <p:pic>
        <p:nvPicPr>
          <p:cNvPr id="477" name="Google Shape;477;p82"/>
          <p:cNvPicPr preferRelativeResize="0"/>
          <p:nvPr/>
        </p:nvPicPr>
        <p:blipFill rotWithShape="1">
          <a:blip r:embed="rId4">
            <a:alphaModFix/>
          </a:blip>
          <a:srcRect t="9159" b="-4619"/>
          <a:stretch/>
        </p:blipFill>
        <p:spPr>
          <a:xfrm>
            <a:off x="7413326" y="215479"/>
            <a:ext cx="987238" cy="1256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3"/>
          <p:cNvSpPr txBox="1">
            <a:spLocks noGrp="1"/>
          </p:cNvSpPr>
          <p:nvPr>
            <p:ph type="title"/>
          </p:nvPr>
        </p:nvSpPr>
        <p:spPr>
          <a:xfrm>
            <a:off x="562456" y="298460"/>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1D375A"/>
              </a:buClr>
              <a:buSzPts val="2700"/>
              <a:buFont typeface="Calibri"/>
              <a:buNone/>
            </a:pPr>
            <a:r>
              <a:rPr lang="en" sz="2700">
                <a:latin typeface="Calibri"/>
                <a:ea typeface="Calibri"/>
                <a:cs typeface="Calibri"/>
                <a:sym typeface="Calibri"/>
              </a:rPr>
              <a:t>Impact &amp; Network Performance Branch:</a:t>
            </a:r>
            <a:br>
              <a:rPr lang="en" sz="2700">
                <a:latin typeface="Calibri"/>
                <a:ea typeface="Calibri"/>
                <a:cs typeface="Calibri"/>
                <a:sym typeface="Calibri"/>
              </a:rPr>
            </a:br>
            <a:r>
              <a:rPr lang="en" sz="2700">
                <a:latin typeface="Calibri"/>
                <a:ea typeface="Calibri"/>
                <a:cs typeface="Calibri"/>
                <a:sym typeface="Calibri"/>
              </a:rPr>
              <a:t>Summary of Changes to Date</a:t>
            </a:r>
            <a:endParaRPr/>
          </a:p>
        </p:txBody>
      </p:sp>
      <p:sp>
        <p:nvSpPr>
          <p:cNvPr id="484" name="Google Shape;484;p83"/>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Calibri"/>
              <a:buNone/>
            </a:pPr>
            <a:fld id="{00000000-1234-1234-1234-123412341234}" type="slidenum">
              <a:rPr lang="en" sz="800" b="0" i="0" u="none" strike="noStrike" cap="none">
                <a:solidFill>
                  <a:srgbClr val="FFFFFF"/>
                </a:solidFill>
                <a:latin typeface="Calibri"/>
                <a:ea typeface="Calibri"/>
                <a:cs typeface="Calibri"/>
                <a:sym typeface="Calibri"/>
              </a:rPr>
              <a:t>5</a:t>
            </a:fld>
            <a:endParaRPr sz="800" b="0" i="0" u="none" strike="noStrike" cap="none">
              <a:solidFill>
                <a:srgbClr val="FFFFFF"/>
              </a:solidFill>
              <a:latin typeface="Calibri"/>
              <a:ea typeface="Calibri"/>
              <a:cs typeface="Calibri"/>
              <a:sym typeface="Calibri"/>
            </a:endParaRPr>
          </a:p>
        </p:txBody>
      </p:sp>
      <p:sp>
        <p:nvSpPr>
          <p:cNvPr id="485" name="Google Shape;485;p83"/>
          <p:cNvSpPr txBox="1">
            <a:spLocks noGrp="1"/>
          </p:cNvSpPr>
          <p:nvPr>
            <p:ph type="body" idx="1"/>
          </p:nvPr>
        </p:nvSpPr>
        <p:spPr>
          <a:xfrm>
            <a:off x="626260" y="1222574"/>
            <a:ext cx="7881900" cy="3487293"/>
          </a:xfrm>
          <a:prstGeom prst="rect">
            <a:avLst/>
          </a:prstGeom>
          <a:noFill/>
          <a:ln>
            <a:noFill/>
          </a:ln>
        </p:spPr>
        <p:txBody>
          <a:bodyPr spcFirstLastPara="1" wrap="square" lIns="68575" tIns="34275" rIns="68575" bIns="34275" anchor="t" anchorCtr="0">
            <a:normAutofit fontScale="70000" lnSpcReduction="20000"/>
          </a:bodyPr>
          <a:lstStyle/>
          <a:p>
            <a:pPr marL="177800" lvl="0" indent="-144145" algn="l" rtl="0">
              <a:lnSpc>
                <a:spcPct val="115000"/>
              </a:lnSpc>
              <a:spcBef>
                <a:spcPts val="0"/>
              </a:spcBef>
              <a:spcAft>
                <a:spcPts val="0"/>
              </a:spcAft>
              <a:buClr>
                <a:schemeClr val="dk1"/>
              </a:buClr>
              <a:buSzPct val="100000"/>
              <a:buChar char="•"/>
            </a:pPr>
            <a:r>
              <a:rPr lang="en" dirty="0"/>
              <a:t>In the past couple of months, we have already made the following changes:</a:t>
            </a:r>
            <a:endParaRPr dirty="0"/>
          </a:p>
          <a:p>
            <a:pPr marL="520700" lvl="1" indent="-156209" algn="l" rtl="0">
              <a:lnSpc>
                <a:spcPct val="115000"/>
              </a:lnSpc>
              <a:spcBef>
                <a:spcPts val="400"/>
              </a:spcBef>
              <a:spcAft>
                <a:spcPts val="0"/>
              </a:spcAft>
              <a:buClr>
                <a:schemeClr val="dk1"/>
              </a:buClr>
              <a:buSzPct val="100000"/>
              <a:buChar char="•"/>
            </a:pPr>
            <a:r>
              <a:rPr lang="en" b="1" dirty="0"/>
              <a:t>Draft Report “Preview Period”:</a:t>
            </a:r>
            <a:r>
              <a:rPr lang="en" dirty="0"/>
              <a:t> New this year, we conducted a preview period for systems to review their draft Assessment report and provide edits to ensure we have high-quality data and that the data submitted is accurate.</a:t>
            </a:r>
            <a:endParaRPr dirty="0"/>
          </a:p>
          <a:p>
            <a:pPr marL="520700" lvl="1" indent="-156209" algn="l" rtl="0">
              <a:lnSpc>
                <a:spcPct val="115000"/>
              </a:lnSpc>
              <a:spcBef>
                <a:spcPts val="400"/>
              </a:spcBef>
              <a:spcAft>
                <a:spcPts val="0"/>
              </a:spcAft>
              <a:buClr>
                <a:schemeClr val="dk1"/>
              </a:buClr>
              <a:buSzPct val="100000"/>
              <a:buChar char="•"/>
            </a:pPr>
            <a:r>
              <a:rPr lang="en" b="1" dirty="0"/>
              <a:t>Enhanced Reports:</a:t>
            </a:r>
            <a:r>
              <a:rPr lang="en" dirty="0"/>
              <a:t> Our system-level reports have been “refreshed” and enhanced with additional data and features, such as: a customized resource list to support systems not in full implementation of a Core Component; Impact Indicator data; and SMART Aim &amp; Trends.</a:t>
            </a:r>
            <a:endParaRPr dirty="0"/>
          </a:p>
          <a:p>
            <a:pPr marL="520700" lvl="1" indent="-156209" algn="l" rtl="0">
              <a:lnSpc>
                <a:spcPct val="115000"/>
              </a:lnSpc>
              <a:spcBef>
                <a:spcPts val="400"/>
              </a:spcBef>
              <a:spcAft>
                <a:spcPts val="0"/>
              </a:spcAft>
              <a:buClr>
                <a:schemeClr val="dk1"/>
              </a:buClr>
              <a:buSzPct val="100000"/>
              <a:buChar char="•"/>
            </a:pPr>
            <a:r>
              <a:rPr lang="en" b="1" dirty="0"/>
              <a:t>Analysis Approach:</a:t>
            </a:r>
            <a:r>
              <a:rPr lang="en" dirty="0"/>
              <a:t> New this year, we have applied more rigorous analytic methods to our analysis. We have included an additional quality check step where we validate the responses received, flag inconsistencies, errors, and data issues. We have also set up internal tools and queries to streamline and automate data analysis. </a:t>
            </a:r>
          </a:p>
          <a:p>
            <a:pPr marL="520700" lvl="1" indent="-156209" algn="l" rtl="0">
              <a:lnSpc>
                <a:spcPct val="115000"/>
              </a:lnSpc>
              <a:spcBef>
                <a:spcPts val="400"/>
              </a:spcBef>
              <a:spcAft>
                <a:spcPts val="0"/>
              </a:spcAft>
              <a:buClr>
                <a:schemeClr val="dk1"/>
              </a:buClr>
              <a:buSzPct val="100000"/>
              <a:buChar char="•"/>
            </a:pPr>
            <a:r>
              <a:rPr lang="en" b="1" dirty="0"/>
              <a:t>Your Feedback:</a:t>
            </a:r>
            <a:r>
              <a:rPr lang="en" dirty="0"/>
              <a:t> Your feedback from the Assessment Experience Survey will help inform Assessment changes. We want to better understand experiences in aggregating data and submitting results to improve our future data collection efforts.</a:t>
            </a:r>
          </a:p>
          <a:p>
            <a:pPr marL="520700" lvl="1" indent="-156209">
              <a:lnSpc>
                <a:spcPct val="115000"/>
              </a:lnSpc>
              <a:buSzPct val="100000"/>
            </a:pPr>
            <a:r>
              <a:rPr lang="en-US" b="1" dirty="0"/>
              <a:t>Mini-Assessment Data Collection Pause: </a:t>
            </a:r>
            <a:r>
              <a:rPr lang="en-US" dirty="0"/>
              <a:t>We paused Mini Assessment this year to give us additional time to incorporate feedback we have received from the Network in the recent Assessment Experience Survey.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4"/>
          <p:cNvSpPr txBox="1">
            <a:spLocks noGrp="1"/>
          </p:cNvSpPr>
          <p:nvPr>
            <p:ph type="title"/>
          </p:nvPr>
        </p:nvSpPr>
        <p:spPr>
          <a:xfrm>
            <a:off x="626400" y="572300"/>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548FD6"/>
              </a:buClr>
              <a:buSzPts val="3000"/>
              <a:buFont typeface="Calibri"/>
              <a:buNone/>
            </a:pPr>
            <a:r>
              <a:rPr lang="en" dirty="0"/>
              <a:t>Meeting Norms, Open Floor</a:t>
            </a:r>
            <a:endParaRPr dirty="0"/>
          </a:p>
        </p:txBody>
      </p:sp>
      <p:sp>
        <p:nvSpPr>
          <p:cNvPr id="492" name="Google Shape;492;p84"/>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493" name="Google Shape;493;p84"/>
          <p:cNvSpPr txBox="1">
            <a:spLocks noGrp="1"/>
          </p:cNvSpPr>
          <p:nvPr>
            <p:ph type="body" idx="1"/>
          </p:nvPr>
        </p:nvSpPr>
        <p:spPr>
          <a:xfrm>
            <a:off x="630900" y="1474110"/>
            <a:ext cx="7882200" cy="19395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b="1" dirty="0"/>
              <a:t>Meeting Norms: </a:t>
            </a:r>
            <a:endParaRPr dirty="0"/>
          </a:p>
          <a:p>
            <a:pPr marL="520700" lvl="1" indent="-177800" algn="l" rtl="0">
              <a:lnSpc>
                <a:spcPct val="90000"/>
              </a:lnSpc>
              <a:spcBef>
                <a:spcPts val="400"/>
              </a:spcBef>
              <a:spcAft>
                <a:spcPts val="0"/>
              </a:spcAft>
              <a:buClr>
                <a:schemeClr val="dk1"/>
              </a:buClr>
              <a:buSzPts val="1800"/>
              <a:buChar char="•"/>
            </a:pPr>
            <a:r>
              <a:rPr lang="en" dirty="0"/>
              <a:t>Safe Space</a:t>
            </a:r>
            <a:endParaRPr dirty="0"/>
          </a:p>
          <a:p>
            <a:pPr marL="520700" lvl="1" indent="-177800" algn="l" rtl="0">
              <a:lnSpc>
                <a:spcPct val="90000"/>
              </a:lnSpc>
              <a:spcBef>
                <a:spcPts val="400"/>
              </a:spcBef>
              <a:spcAft>
                <a:spcPts val="0"/>
              </a:spcAft>
              <a:buClr>
                <a:schemeClr val="dk1"/>
              </a:buClr>
              <a:buSzPts val="1800"/>
              <a:buChar char="•"/>
            </a:pPr>
            <a:r>
              <a:rPr lang="en" dirty="0"/>
              <a:t>Facilitation features we will utilize: Jam Board, Chat, Raise Hand</a:t>
            </a:r>
          </a:p>
          <a:p>
            <a:pPr marL="342900" lvl="1" indent="0" algn="l" rtl="0">
              <a:lnSpc>
                <a:spcPct val="90000"/>
              </a:lnSpc>
              <a:spcBef>
                <a:spcPts val="400"/>
              </a:spcBef>
              <a:spcAft>
                <a:spcPts val="0"/>
              </a:spcAft>
              <a:buClr>
                <a:schemeClr val="dk1"/>
              </a:buClr>
              <a:buSzPts val="1800"/>
              <a:buNone/>
            </a:pPr>
            <a:endParaRPr dirty="0"/>
          </a:p>
          <a:p>
            <a:pPr marL="177800" lvl="0" indent="-171450" algn="l" rtl="0">
              <a:lnSpc>
                <a:spcPct val="90000"/>
              </a:lnSpc>
              <a:spcBef>
                <a:spcPts val="800"/>
              </a:spcBef>
              <a:spcAft>
                <a:spcPts val="0"/>
              </a:spcAft>
              <a:buClr>
                <a:schemeClr val="dk1"/>
              </a:buClr>
              <a:buSzPts val="2100"/>
              <a:buChar char="•"/>
            </a:pPr>
            <a:r>
              <a:rPr lang="en" b="1" dirty="0"/>
              <a:t>Quick Open Floor: </a:t>
            </a:r>
            <a:endParaRPr dirty="0"/>
          </a:p>
          <a:p>
            <a:pPr marL="520700" lvl="1" indent="-177800" algn="l" rtl="0">
              <a:lnSpc>
                <a:spcPct val="90000"/>
              </a:lnSpc>
              <a:spcBef>
                <a:spcPts val="400"/>
              </a:spcBef>
              <a:spcAft>
                <a:spcPts val="0"/>
              </a:spcAft>
              <a:buClr>
                <a:schemeClr val="dk1"/>
              </a:buClr>
              <a:buSzPts val="1800"/>
              <a:buChar char="•"/>
            </a:pPr>
            <a:r>
              <a:rPr lang="en" dirty="0"/>
              <a:t>Any initial comments? Questions.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5"/>
          <p:cNvSpPr txBox="1">
            <a:spLocks noGrp="1"/>
          </p:cNvSpPr>
          <p:nvPr>
            <p:ph type="title"/>
          </p:nvPr>
        </p:nvSpPr>
        <p:spPr>
          <a:xfrm>
            <a:off x="628031" y="822960"/>
            <a:ext cx="7886700" cy="36889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548FD6"/>
              </a:buClr>
              <a:buSzPts val="3000"/>
              <a:buFont typeface="Calibri"/>
              <a:buNone/>
            </a:pPr>
            <a:r>
              <a:rPr lang="en" dirty="0"/>
              <a:t>Fidelity </a:t>
            </a:r>
            <a:r>
              <a:rPr lang="en-US" dirty="0"/>
              <a:t>and Sustainability </a:t>
            </a:r>
            <a:r>
              <a:rPr lang="en" dirty="0"/>
              <a:t>Assessment</a:t>
            </a:r>
            <a:endParaRPr dirty="0"/>
          </a:p>
        </p:txBody>
      </p:sp>
      <p:sp>
        <p:nvSpPr>
          <p:cNvPr id="500" name="Google Shape;500;p85"/>
          <p:cNvSpPr txBox="1">
            <a:spLocks noGrp="1"/>
          </p:cNvSpPr>
          <p:nvPr>
            <p:ph type="sldNum" idx="12"/>
          </p:nvPr>
        </p:nvSpPr>
        <p:spPr>
          <a:xfrm>
            <a:off x="8613647" y="298456"/>
            <a:ext cx="264923"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501" name="Google Shape;501;p85"/>
          <p:cNvSpPr txBox="1">
            <a:spLocks noGrp="1"/>
          </p:cNvSpPr>
          <p:nvPr>
            <p:ph type="body" idx="1"/>
          </p:nvPr>
        </p:nvSpPr>
        <p:spPr>
          <a:xfrm>
            <a:off x="650375" y="1400267"/>
            <a:ext cx="7882200" cy="1026300"/>
          </a:xfrm>
          <a:prstGeom prst="rect">
            <a:avLst/>
          </a:prstGeom>
          <a:noFill/>
          <a:ln>
            <a:noFill/>
          </a:ln>
        </p:spPr>
        <p:txBody>
          <a:bodyPr spcFirstLastPara="1" wrap="square" lIns="68575" tIns="34275" rIns="68575" bIns="34275" anchor="t" anchorCtr="0">
            <a:noAutofit/>
          </a:bodyPr>
          <a:lstStyle/>
          <a:p>
            <a:pPr marL="0" lvl="0" indent="0" algn="l" rtl="0">
              <a:lnSpc>
                <a:spcPct val="95000"/>
              </a:lnSpc>
              <a:spcBef>
                <a:spcPts val="0"/>
              </a:spcBef>
              <a:spcAft>
                <a:spcPts val="0"/>
              </a:spcAft>
              <a:buNone/>
            </a:pPr>
            <a:r>
              <a:rPr lang="en" sz="2105" b="1" dirty="0"/>
              <a:t>At Present: </a:t>
            </a:r>
          </a:p>
          <a:p>
            <a:pPr marL="285750" indent="-285750">
              <a:lnSpc>
                <a:spcPct val="95000"/>
              </a:lnSpc>
              <a:spcBef>
                <a:spcPts val="0"/>
              </a:spcBef>
            </a:pPr>
            <a:r>
              <a:rPr lang="en-US" sz="1600" dirty="0"/>
              <a:t>W</a:t>
            </a:r>
            <a:r>
              <a:rPr lang="en" sz="1600" dirty="0"/>
              <a:t>hat currently works well? </a:t>
            </a:r>
          </a:p>
          <a:p>
            <a:pPr marL="285750" indent="-285750">
              <a:lnSpc>
                <a:spcPct val="95000"/>
              </a:lnSpc>
              <a:spcBef>
                <a:spcPts val="0"/>
              </a:spcBef>
            </a:pPr>
            <a:r>
              <a:rPr lang="en" sz="1600" dirty="0"/>
              <a:t>What should we improve? </a:t>
            </a:r>
          </a:p>
          <a:p>
            <a:pPr marL="285750" indent="-285750">
              <a:lnSpc>
                <a:spcPct val="95000"/>
              </a:lnSpc>
              <a:spcBef>
                <a:spcPts val="0"/>
              </a:spcBef>
            </a:pPr>
            <a:r>
              <a:rPr lang="en" sz="1600" dirty="0"/>
              <a:t>What challenges with regards to the assessment </a:t>
            </a:r>
            <a:r>
              <a:rPr lang="en-US" sz="1600" dirty="0"/>
              <a:t>data collection process</a:t>
            </a:r>
            <a:r>
              <a:rPr lang="en" sz="1600" dirty="0"/>
              <a:t> do you currently have and need met? </a:t>
            </a:r>
          </a:p>
          <a:p>
            <a:pPr marL="285750" indent="-285750">
              <a:lnSpc>
                <a:spcPct val="95000"/>
              </a:lnSpc>
              <a:spcBef>
                <a:spcPts val="0"/>
              </a:spcBef>
            </a:pPr>
            <a:r>
              <a:rPr lang="en-US" sz="1600" dirty="0"/>
              <a:t>What would you most immediately like to see in the analysis of the data?</a:t>
            </a:r>
            <a:endParaRPr sz="1600" dirty="0"/>
          </a:p>
          <a:p>
            <a:pPr marL="177800" lvl="0" indent="-38100" algn="l" rtl="0">
              <a:lnSpc>
                <a:spcPct val="70000"/>
              </a:lnSpc>
              <a:spcBef>
                <a:spcPts val="800"/>
              </a:spcBef>
              <a:spcAft>
                <a:spcPts val="0"/>
              </a:spcAft>
              <a:buClr>
                <a:schemeClr val="dk1"/>
              </a:buClr>
              <a:buSzPts val="1470"/>
              <a:buNone/>
            </a:pPr>
            <a:endParaRPr sz="1470" dirty="0"/>
          </a:p>
        </p:txBody>
      </p:sp>
      <p:sp>
        <p:nvSpPr>
          <p:cNvPr id="502" name="Google Shape;502;p85"/>
          <p:cNvSpPr txBox="1"/>
          <p:nvPr/>
        </p:nvSpPr>
        <p:spPr>
          <a:xfrm>
            <a:off x="650375" y="2908633"/>
            <a:ext cx="7846500" cy="8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 sz="2100" b="1" dirty="0">
                <a:solidFill>
                  <a:schemeClr val="dk1"/>
                </a:solidFill>
                <a:latin typeface="Calibri"/>
                <a:ea typeface="Calibri"/>
                <a:cs typeface="Calibri"/>
                <a:sym typeface="Calibri"/>
              </a:rPr>
              <a:t>In the Future: </a:t>
            </a:r>
          </a:p>
          <a:p>
            <a:pPr marL="285750" lvl="0" indent="-285750" algn="l" rtl="0">
              <a:lnSpc>
                <a:spcPct val="115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Long term, what would you like to see in the future with regards to the assessments (e.g. next 5 years or more)? </a:t>
            </a:r>
          </a:p>
          <a:p>
            <a:pPr marL="285750" lvl="0" indent="-285750" algn="l" rtl="0">
              <a:lnSpc>
                <a:spcPct val="115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What challenges do you foresee? </a:t>
            </a:r>
            <a:endParaRPr sz="16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6"/>
          <p:cNvSpPr txBox="1">
            <a:spLocks noGrp="1"/>
          </p:cNvSpPr>
          <p:nvPr>
            <p:ph type="title"/>
          </p:nvPr>
        </p:nvSpPr>
        <p:spPr>
          <a:xfrm>
            <a:off x="628031" y="822960"/>
            <a:ext cx="7886700" cy="369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548FD6"/>
              </a:buClr>
              <a:buSzPts val="3000"/>
              <a:buFont typeface="Calibri"/>
              <a:buNone/>
            </a:pPr>
            <a:r>
              <a:rPr lang="en"/>
              <a:t>Leveraging Data for Actionable Change</a:t>
            </a:r>
            <a:endParaRPr/>
          </a:p>
        </p:txBody>
      </p:sp>
      <p:sp>
        <p:nvSpPr>
          <p:cNvPr id="509" name="Google Shape;509;p86"/>
          <p:cNvSpPr txBox="1">
            <a:spLocks noGrp="1"/>
          </p:cNvSpPr>
          <p:nvPr>
            <p:ph type="sldNum" idx="12"/>
          </p:nvPr>
        </p:nvSpPr>
        <p:spPr>
          <a:xfrm>
            <a:off x="8613647" y="298456"/>
            <a:ext cx="2649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510" name="Google Shape;510;p86"/>
          <p:cNvSpPr txBox="1">
            <a:spLocks noGrp="1"/>
          </p:cNvSpPr>
          <p:nvPr>
            <p:ph type="body" idx="1"/>
          </p:nvPr>
        </p:nvSpPr>
        <p:spPr>
          <a:xfrm>
            <a:off x="630900" y="1545451"/>
            <a:ext cx="7882200" cy="1026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b="1" dirty="0"/>
              <a:t>At Present: </a:t>
            </a:r>
          </a:p>
          <a:p>
            <a:pPr marL="285750" indent="-285750">
              <a:spcBef>
                <a:spcPts val="0"/>
              </a:spcBef>
            </a:pPr>
            <a:r>
              <a:rPr lang="en" sz="1600" dirty="0"/>
              <a:t>How might the HMG National Center best support your system in leveraging data for actionable change? </a:t>
            </a:r>
          </a:p>
          <a:p>
            <a:pPr marL="285750" indent="-285750">
              <a:spcBef>
                <a:spcPts val="0"/>
              </a:spcBef>
            </a:pPr>
            <a:r>
              <a:rPr lang="en" sz="1600" dirty="0"/>
              <a:t>How do you currently use the data and reports we collect? </a:t>
            </a:r>
          </a:p>
          <a:p>
            <a:pPr marL="285750" indent="-285750">
              <a:spcBef>
                <a:spcPts val="0"/>
              </a:spcBef>
            </a:pPr>
            <a:r>
              <a:rPr lang="en" sz="1600" dirty="0"/>
              <a:t>What works well/what should we keep? </a:t>
            </a:r>
          </a:p>
          <a:p>
            <a:pPr marL="285750" indent="-285750">
              <a:spcBef>
                <a:spcPts val="0"/>
              </a:spcBef>
            </a:pPr>
            <a:r>
              <a:rPr lang="en" sz="1600" dirty="0"/>
              <a:t>What needs improvement? </a:t>
            </a:r>
            <a:endParaRPr sz="1600" dirty="0"/>
          </a:p>
          <a:p>
            <a:pPr marL="177800" lvl="0" indent="-38100" algn="l" rtl="0">
              <a:lnSpc>
                <a:spcPct val="70000"/>
              </a:lnSpc>
              <a:spcBef>
                <a:spcPts val="800"/>
              </a:spcBef>
              <a:spcAft>
                <a:spcPts val="0"/>
              </a:spcAft>
              <a:buClr>
                <a:schemeClr val="dk1"/>
              </a:buClr>
              <a:buSzPts val="1470"/>
              <a:buNone/>
            </a:pPr>
            <a:endParaRPr sz="1470" dirty="0"/>
          </a:p>
        </p:txBody>
      </p:sp>
      <p:sp>
        <p:nvSpPr>
          <p:cNvPr id="511" name="Google Shape;511;p86"/>
          <p:cNvSpPr txBox="1"/>
          <p:nvPr/>
        </p:nvSpPr>
        <p:spPr>
          <a:xfrm>
            <a:off x="628031" y="2750322"/>
            <a:ext cx="7846500" cy="830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lang="en" sz="2100" b="1" dirty="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100" b="1" dirty="0">
                <a:solidFill>
                  <a:schemeClr val="dk1"/>
                </a:solidFill>
                <a:latin typeface="Calibri"/>
                <a:ea typeface="Calibri"/>
                <a:cs typeface="Calibri"/>
                <a:sym typeface="Calibri"/>
              </a:rPr>
              <a:t>In the Future: </a:t>
            </a:r>
          </a:p>
          <a:p>
            <a:pPr marL="285750" lvl="0" indent="-285750" algn="l" rtl="0">
              <a:lnSpc>
                <a:spcPct val="90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How might the HMG National Center best support your system in leveraging data for actionable change in the future? </a:t>
            </a:r>
          </a:p>
          <a:p>
            <a:pPr marL="285750" lvl="0" indent="-285750" algn="l" rtl="0">
              <a:lnSpc>
                <a:spcPct val="90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What measurement tools, reports should we create?</a:t>
            </a:r>
            <a:endParaRPr sz="1600"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7"/>
          <p:cNvSpPr txBox="1">
            <a:spLocks noGrp="1"/>
          </p:cNvSpPr>
          <p:nvPr>
            <p:ph type="title"/>
          </p:nvPr>
        </p:nvSpPr>
        <p:spPr>
          <a:xfrm>
            <a:off x="628031" y="822960"/>
            <a:ext cx="7886700" cy="3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548FD6"/>
              </a:buClr>
              <a:buSzPts val="3000"/>
              <a:buFont typeface="Calibri"/>
              <a:buNone/>
            </a:pPr>
            <a:r>
              <a:rPr lang="en" dirty="0"/>
              <a:t>Our Support, Your Involvement</a:t>
            </a:r>
            <a:endParaRPr dirty="0"/>
          </a:p>
          <a:p>
            <a:pPr marL="0" lvl="0" indent="0" algn="l" rtl="0">
              <a:lnSpc>
                <a:spcPct val="90000"/>
              </a:lnSpc>
              <a:spcBef>
                <a:spcPts val="0"/>
              </a:spcBef>
              <a:spcAft>
                <a:spcPts val="0"/>
              </a:spcAft>
              <a:buClr>
                <a:srgbClr val="548FD6"/>
              </a:buClr>
              <a:buSzPts val="3000"/>
              <a:buFont typeface="Calibri"/>
              <a:buNone/>
            </a:pPr>
            <a:endParaRPr dirty="0"/>
          </a:p>
        </p:txBody>
      </p:sp>
      <p:sp>
        <p:nvSpPr>
          <p:cNvPr id="518" name="Google Shape;518;p87"/>
          <p:cNvSpPr txBox="1">
            <a:spLocks noGrp="1"/>
          </p:cNvSpPr>
          <p:nvPr>
            <p:ph type="sldNum" idx="12"/>
          </p:nvPr>
        </p:nvSpPr>
        <p:spPr>
          <a:xfrm>
            <a:off x="8613647" y="298456"/>
            <a:ext cx="2649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19" name="Google Shape;519;p87"/>
          <p:cNvSpPr txBox="1">
            <a:spLocks noGrp="1"/>
          </p:cNvSpPr>
          <p:nvPr>
            <p:ph type="body" idx="1"/>
          </p:nvPr>
        </p:nvSpPr>
        <p:spPr>
          <a:xfrm>
            <a:off x="630900" y="1545451"/>
            <a:ext cx="7882200" cy="1026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b="1" dirty="0"/>
              <a:t>At Present: </a:t>
            </a:r>
          </a:p>
          <a:p>
            <a:pPr marL="285750" indent="-285750">
              <a:spcBef>
                <a:spcPts val="0"/>
              </a:spcBef>
            </a:pPr>
            <a:r>
              <a:rPr lang="en" sz="1600" dirty="0"/>
              <a:t>How </a:t>
            </a:r>
            <a:r>
              <a:rPr lang="en-US" sz="1600" dirty="0"/>
              <a:t>does</a:t>
            </a:r>
            <a:r>
              <a:rPr lang="en" sz="1600" dirty="0"/>
              <a:t> the HMG National Center best support your system’s measurement and evaluation needs and challenges right now? </a:t>
            </a:r>
          </a:p>
          <a:p>
            <a:pPr marL="285750" indent="-285750">
              <a:spcBef>
                <a:spcPts val="0"/>
              </a:spcBef>
            </a:pPr>
            <a:r>
              <a:rPr lang="en" sz="1600" dirty="0"/>
              <a:t>How would you like to be included in decision-making process? </a:t>
            </a:r>
            <a:endParaRPr sz="1600" b="1" dirty="0"/>
          </a:p>
          <a:p>
            <a:pPr marL="177800" lvl="0" indent="-38100" algn="l" rtl="0">
              <a:lnSpc>
                <a:spcPct val="70000"/>
              </a:lnSpc>
              <a:spcBef>
                <a:spcPts val="800"/>
              </a:spcBef>
              <a:spcAft>
                <a:spcPts val="0"/>
              </a:spcAft>
              <a:buClr>
                <a:schemeClr val="dk1"/>
              </a:buClr>
              <a:buSzPts val="1470"/>
              <a:buNone/>
            </a:pPr>
            <a:endParaRPr sz="1470" dirty="0"/>
          </a:p>
        </p:txBody>
      </p:sp>
      <p:sp>
        <p:nvSpPr>
          <p:cNvPr id="520" name="Google Shape;520;p87"/>
          <p:cNvSpPr txBox="1"/>
          <p:nvPr/>
        </p:nvSpPr>
        <p:spPr>
          <a:xfrm>
            <a:off x="648750" y="2721250"/>
            <a:ext cx="7846500" cy="830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100" b="1" dirty="0">
                <a:solidFill>
                  <a:schemeClr val="dk1"/>
                </a:solidFill>
                <a:latin typeface="Calibri"/>
                <a:ea typeface="Calibri"/>
                <a:cs typeface="Calibri"/>
                <a:sym typeface="Calibri"/>
              </a:rPr>
              <a:t>In the Future: </a:t>
            </a:r>
          </a:p>
          <a:p>
            <a:pPr marL="285750" lvl="0" indent="-285750" algn="l" rtl="0">
              <a:lnSpc>
                <a:spcPct val="90000"/>
              </a:lnSpc>
              <a:spcBef>
                <a:spcPts val="800"/>
              </a:spcBef>
              <a:spcAft>
                <a:spcPts val="0"/>
              </a:spcAft>
              <a:buFont typeface="Arial" panose="020B0604020202020204" pitchFamily="34" charset="0"/>
              <a:buChar char="•"/>
            </a:pPr>
            <a:r>
              <a:rPr lang="en" sz="1600" dirty="0">
                <a:solidFill>
                  <a:schemeClr val="dk1"/>
                </a:solidFill>
                <a:latin typeface="Calibri"/>
                <a:ea typeface="Calibri"/>
                <a:cs typeface="Calibri"/>
                <a:sym typeface="Calibri"/>
              </a:rPr>
              <a:t>How might the HMG National Center best support your system in providing technical assistance on measurement and evaluation in the future?</a:t>
            </a:r>
            <a:endParaRPr sz="1600" dirty="0">
              <a:solidFill>
                <a:schemeClr val="dk1"/>
              </a:solidFill>
              <a:latin typeface="Calibri"/>
              <a:ea typeface="Calibri"/>
              <a:cs typeface="Calibri"/>
              <a:sym typeface="Calibri"/>
            </a:endParaRPr>
          </a:p>
          <a:p>
            <a:pPr marL="177800" lvl="0" indent="0" algn="l" rtl="0">
              <a:lnSpc>
                <a:spcPct val="90000"/>
              </a:lnSpc>
              <a:spcBef>
                <a:spcPts val="800"/>
              </a:spcBef>
              <a:spcAft>
                <a:spcPts val="0"/>
              </a:spcAft>
              <a:buNone/>
            </a:pPr>
            <a:endParaRPr sz="2100" b="1"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1795</Words>
  <Application>Microsoft Office PowerPoint</Application>
  <PresentationFormat>On-screen Show (16:9)</PresentationFormat>
  <Paragraphs>226</Paragraphs>
  <Slides>16</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Quicksand</vt:lpstr>
      <vt:lpstr>Courier New</vt:lpstr>
      <vt:lpstr>Arial</vt:lpstr>
      <vt:lpstr>Calibri</vt:lpstr>
      <vt:lpstr>Belanosima</vt:lpstr>
      <vt:lpstr>Lato</vt:lpstr>
      <vt:lpstr>Simple Light</vt:lpstr>
      <vt:lpstr>1_Office Theme</vt:lpstr>
      <vt:lpstr>Office Theme</vt:lpstr>
      <vt:lpstr>3_Office Theme</vt:lpstr>
      <vt:lpstr>PowerPoint Presentation</vt:lpstr>
      <vt:lpstr>Today’s Session</vt:lpstr>
      <vt:lpstr>Where We Are in Our Evolution</vt:lpstr>
      <vt:lpstr>Impact &amp; Network Performance Branch</vt:lpstr>
      <vt:lpstr>Impact &amp; Network Performance Branch: Summary of Changes to Date</vt:lpstr>
      <vt:lpstr>Meeting Norms, Open Floor</vt:lpstr>
      <vt:lpstr>Fidelity and Sustainability Assessment</vt:lpstr>
      <vt:lpstr>Leveraging Data for Actionable Change</vt:lpstr>
      <vt:lpstr>Our Support, Your Involvement </vt:lpstr>
      <vt:lpstr>Quality Improvement Efforts within your System  </vt:lpstr>
      <vt:lpstr>Advancing Equity  </vt:lpstr>
      <vt:lpstr>What’s Next in Our Branch’s Evolution</vt:lpstr>
      <vt:lpstr>What’s Next in the HMG National Center’s Evolution</vt:lpstr>
      <vt:lpstr>PowerPoint Presentation</vt:lpstr>
      <vt:lpstr>Wrap-Up &amp; Next in the Evolution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Melissa</dc:creator>
  <cp:lastModifiedBy>Reiss, Morgan</cp:lastModifiedBy>
  <cp:revision>8</cp:revision>
  <dcterms:modified xsi:type="dcterms:W3CDTF">2023-08-17T14:58:38Z</dcterms:modified>
</cp:coreProperties>
</file>