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1" r:id="rId2"/>
  </p:sldMasterIdLst>
  <p:notesMasterIdLst>
    <p:notesMasterId r:id="rId9"/>
  </p:notesMasterIdLst>
  <p:handoutMasterIdLst>
    <p:handoutMasterId r:id="rId10"/>
  </p:handoutMasterIdLst>
  <p:sldIdLst>
    <p:sldId id="286" r:id="rId3"/>
    <p:sldId id="331" r:id="rId4"/>
    <p:sldId id="317" r:id="rId5"/>
    <p:sldId id="287" r:id="rId6"/>
    <p:sldId id="289" r:id="rId7"/>
    <p:sldId id="290"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06" autoAdjust="0"/>
    <p:restoredTop sz="67434" autoAdjust="0"/>
  </p:normalViewPr>
  <p:slideViewPr>
    <p:cSldViewPr snapToGrid="0">
      <p:cViewPr varScale="1">
        <p:scale>
          <a:sx n="56" d="100"/>
          <a:sy n="56" d="100"/>
        </p:scale>
        <p:origin x="1858" y="38"/>
      </p:cViewPr>
      <p:guideLst>
        <p:guide orient="horz" pos="2160"/>
        <p:guide pos="2880"/>
      </p:guideLst>
    </p:cSldViewPr>
  </p:slideViewPr>
  <p:notesTextViewPr>
    <p:cViewPr>
      <p:scale>
        <a:sx n="1" d="1"/>
        <a:sy n="1" d="1"/>
      </p:scale>
      <p:origin x="0" y="0"/>
    </p:cViewPr>
  </p:notesTextViewPr>
  <p:sorterViewPr>
    <p:cViewPr varScale="1">
      <p:scale>
        <a:sx n="1" d="1"/>
        <a:sy n="1" d="1"/>
      </p:scale>
      <p:origin x="0" y="-1002"/>
    </p:cViewPr>
  </p:sorterViewPr>
  <p:notesViewPr>
    <p:cSldViewPr snapToGrid="0">
      <p:cViewPr varScale="1">
        <p:scale>
          <a:sx n="84" d="100"/>
          <a:sy n="84" d="100"/>
        </p:scale>
        <p:origin x="-3768"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0FAB4C-A9EF-43C0-9755-2B991E6CE50F}"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AD4AACB0-D735-402F-9E06-15CC7E4F84C9}">
      <dgm:prSet phldrT="[Text]"/>
      <dgm:spPr/>
      <dgm:t>
        <a:bodyPr/>
        <a:lstStyle/>
        <a:p>
          <a:r>
            <a:rPr lang="en-US" dirty="0" smtClean="0"/>
            <a:t>ACT</a:t>
          </a:r>
          <a:endParaRPr lang="en-US" dirty="0"/>
        </a:p>
      </dgm:t>
    </dgm:pt>
    <dgm:pt modelId="{86417BDA-3B03-4879-8A26-7B026CC3AF3D}" type="parTrans" cxnId="{33003205-AE0F-45B2-97A1-BD6C4649C95D}">
      <dgm:prSet/>
      <dgm:spPr/>
      <dgm:t>
        <a:bodyPr/>
        <a:lstStyle/>
        <a:p>
          <a:endParaRPr lang="en-US"/>
        </a:p>
      </dgm:t>
    </dgm:pt>
    <dgm:pt modelId="{53A34796-3768-4FF0-A795-19D182D34EF3}" type="sibTrans" cxnId="{33003205-AE0F-45B2-97A1-BD6C4649C95D}">
      <dgm:prSet/>
      <dgm:spPr/>
      <dgm:t>
        <a:bodyPr/>
        <a:lstStyle/>
        <a:p>
          <a:endParaRPr lang="en-US"/>
        </a:p>
      </dgm:t>
    </dgm:pt>
    <dgm:pt modelId="{97A13580-F6C0-443C-8D69-A64EFEFB9F53}">
      <dgm:prSet/>
      <dgm:spPr/>
      <dgm:t>
        <a:bodyPr/>
        <a:lstStyle/>
        <a:p>
          <a:r>
            <a:rPr lang="en-US" dirty="0" smtClean="0"/>
            <a:t>PLAN</a:t>
          </a:r>
          <a:endParaRPr lang="en-US" dirty="0"/>
        </a:p>
      </dgm:t>
    </dgm:pt>
    <dgm:pt modelId="{ECCE89AE-C2D3-4A02-811F-DCEDBD01EFCE}" type="parTrans" cxnId="{3C152996-2A4C-4E47-B2B8-504AAA8BCFA4}">
      <dgm:prSet/>
      <dgm:spPr/>
      <dgm:t>
        <a:bodyPr/>
        <a:lstStyle/>
        <a:p>
          <a:endParaRPr lang="en-US"/>
        </a:p>
      </dgm:t>
    </dgm:pt>
    <dgm:pt modelId="{9650BB31-D9DB-4460-A9BD-D4400C9BD8F2}" type="sibTrans" cxnId="{3C152996-2A4C-4E47-B2B8-504AAA8BCFA4}">
      <dgm:prSet/>
      <dgm:spPr/>
      <dgm:t>
        <a:bodyPr/>
        <a:lstStyle/>
        <a:p>
          <a:endParaRPr lang="en-US"/>
        </a:p>
      </dgm:t>
    </dgm:pt>
    <dgm:pt modelId="{8C444650-396D-4861-9A8F-34B29E11B9FD}">
      <dgm:prSet/>
      <dgm:spPr/>
      <dgm:t>
        <a:bodyPr/>
        <a:lstStyle/>
        <a:p>
          <a:r>
            <a:rPr lang="en-US" dirty="0" smtClean="0"/>
            <a:t>DO</a:t>
          </a:r>
          <a:endParaRPr lang="en-US" dirty="0"/>
        </a:p>
      </dgm:t>
    </dgm:pt>
    <dgm:pt modelId="{A0B06B01-757C-4B5F-9424-8F209DB59977}" type="parTrans" cxnId="{533C7915-1F56-4234-908D-B3FB9199AF82}">
      <dgm:prSet/>
      <dgm:spPr/>
      <dgm:t>
        <a:bodyPr/>
        <a:lstStyle/>
        <a:p>
          <a:endParaRPr lang="en-US"/>
        </a:p>
      </dgm:t>
    </dgm:pt>
    <dgm:pt modelId="{A83B2CA4-1319-40DF-8EE9-E7E84E1C6517}" type="sibTrans" cxnId="{533C7915-1F56-4234-908D-B3FB9199AF82}">
      <dgm:prSet/>
      <dgm:spPr/>
      <dgm:t>
        <a:bodyPr/>
        <a:lstStyle/>
        <a:p>
          <a:endParaRPr lang="en-US"/>
        </a:p>
      </dgm:t>
    </dgm:pt>
    <dgm:pt modelId="{4E1DA3F4-E286-440F-AF36-DEABEE3903B3}">
      <dgm:prSet/>
      <dgm:spPr/>
      <dgm:t>
        <a:bodyPr/>
        <a:lstStyle/>
        <a:p>
          <a:r>
            <a:rPr lang="en-US" dirty="0" smtClean="0"/>
            <a:t>STUDY</a:t>
          </a:r>
          <a:endParaRPr lang="en-US" dirty="0"/>
        </a:p>
      </dgm:t>
    </dgm:pt>
    <dgm:pt modelId="{DC7AC737-86DE-4384-AC96-D5E7C62DA49C}" type="parTrans" cxnId="{8C0E1470-AD1C-427B-A675-2B1CC7F21D97}">
      <dgm:prSet/>
      <dgm:spPr/>
      <dgm:t>
        <a:bodyPr/>
        <a:lstStyle/>
        <a:p>
          <a:endParaRPr lang="en-US"/>
        </a:p>
      </dgm:t>
    </dgm:pt>
    <dgm:pt modelId="{D9E1BEE1-89AC-4F2B-ABA8-CD6970889E94}" type="sibTrans" cxnId="{8C0E1470-AD1C-427B-A675-2B1CC7F21D97}">
      <dgm:prSet/>
      <dgm:spPr/>
      <dgm:t>
        <a:bodyPr/>
        <a:lstStyle/>
        <a:p>
          <a:endParaRPr lang="en-US"/>
        </a:p>
      </dgm:t>
    </dgm:pt>
    <dgm:pt modelId="{9B5586AB-15B5-424B-9723-4365647B4E55}" type="pres">
      <dgm:prSet presAssocID="{A00FAB4C-A9EF-43C0-9755-2B991E6CE50F}" presName="cycleMatrixDiagram" presStyleCnt="0">
        <dgm:presLayoutVars>
          <dgm:chMax val="1"/>
          <dgm:dir/>
          <dgm:animLvl val="lvl"/>
          <dgm:resizeHandles val="exact"/>
        </dgm:presLayoutVars>
      </dgm:prSet>
      <dgm:spPr/>
      <dgm:t>
        <a:bodyPr/>
        <a:lstStyle/>
        <a:p>
          <a:endParaRPr lang="en-US"/>
        </a:p>
      </dgm:t>
    </dgm:pt>
    <dgm:pt modelId="{F24305F5-C118-4DDF-AC50-CF410BD2D53D}" type="pres">
      <dgm:prSet presAssocID="{A00FAB4C-A9EF-43C0-9755-2B991E6CE50F}" presName="children" presStyleCnt="0"/>
      <dgm:spPr/>
    </dgm:pt>
    <dgm:pt modelId="{129434CB-821A-47F6-8725-7AA292805508}" type="pres">
      <dgm:prSet presAssocID="{A00FAB4C-A9EF-43C0-9755-2B991E6CE50F}" presName="childPlaceholder" presStyleCnt="0"/>
      <dgm:spPr/>
    </dgm:pt>
    <dgm:pt modelId="{2D43CDAC-BA45-4962-AA80-1A97CCEFAE45}" type="pres">
      <dgm:prSet presAssocID="{A00FAB4C-A9EF-43C0-9755-2B991E6CE50F}" presName="circle" presStyleCnt="0"/>
      <dgm:spPr/>
    </dgm:pt>
    <dgm:pt modelId="{2AF72E3A-57C3-4917-8854-440B697D6AD7}" type="pres">
      <dgm:prSet presAssocID="{A00FAB4C-A9EF-43C0-9755-2B991E6CE50F}" presName="quadrant1" presStyleLbl="node1" presStyleIdx="0" presStyleCnt="4">
        <dgm:presLayoutVars>
          <dgm:chMax val="1"/>
          <dgm:bulletEnabled val="1"/>
        </dgm:presLayoutVars>
      </dgm:prSet>
      <dgm:spPr/>
      <dgm:t>
        <a:bodyPr/>
        <a:lstStyle/>
        <a:p>
          <a:endParaRPr lang="en-US"/>
        </a:p>
      </dgm:t>
    </dgm:pt>
    <dgm:pt modelId="{9F6B2821-326A-4D6F-8C61-CDA965FF9BB6}" type="pres">
      <dgm:prSet presAssocID="{A00FAB4C-A9EF-43C0-9755-2B991E6CE50F}" presName="quadrant2" presStyleLbl="node1" presStyleIdx="1" presStyleCnt="4">
        <dgm:presLayoutVars>
          <dgm:chMax val="1"/>
          <dgm:bulletEnabled val="1"/>
        </dgm:presLayoutVars>
      </dgm:prSet>
      <dgm:spPr/>
      <dgm:t>
        <a:bodyPr/>
        <a:lstStyle/>
        <a:p>
          <a:endParaRPr lang="en-US"/>
        </a:p>
      </dgm:t>
    </dgm:pt>
    <dgm:pt modelId="{47286436-9091-447E-B06A-20772B730F78}" type="pres">
      <dgm:prSet presAssocID="{A00FAB4C-A9EF-43C0-9755-2B991E6CE50F}" presName="quadrant3" presStyleLbl="node1" presStyleIdx="2" presStyleCnt="4">
        <dgm:presLayoutVars>
          <dgm:chMax val="1"/>
          <dgm:bulletEnabled val="1"/>
        </dgm:presLayoutVars>
      </dgm:prSet>
      <dgm:spPr/>
      <dgm:t>
        <a:bodyPr/>
        <a:lstStyle/>
        <a:p>
          <a:endParaRPr lang="en-US"/>
        </a:p>
      </dgm:t>
    </dgm:pt>
    <dgm:pt modelId="{5CAA8AE5-9F1E-4FF0-94B0-D612F4980F1B}" type="pres">
      <dgm:prSet presAssocID="{A00FAB4C-A9EF-43C0-9755-2B991E6CE50F}" presName="quadrant4" presStyleLbl="node1" presStyleIdx="3" presStyleCnt="4">
        <dgm:presLayoutVars>
          <dgm:chMax val="1"/>
          <dgm:bulletEnabled val="1"/>
        </dgm:presLayoutVars>
      </dgm:prSet>
      <dgm:spPr/>
      <dgm:t>
        <a:bodyPr/>
        <a:lstStyle/>
        <a:p>
          <a:endParaRPr lang="en-US"/>
        </a:p>
      </dgm:t>
    </dgm:pt>
    <dgm:pt modelId="{A026ABF8-F6E0-4B71-9DE4-93603C625017}" type="pres">
      <dgm:prSet presAssocID="{A00FAB4C-A9EF-43C0-9755-2B991E6CE50F}" presName="quadrantPlaceholder" presStyleCnt="0"/>
      <dgm:spPr/>
    </dgm:pt>
    <dgm:pt modelId="{EB898F89-8124-45C2-B688-ABCBCBE9A466}" type="pres">
      <dgm:prSet presAssocID="{A00FAB4C-A9EF-43C0-9755-2B991E6CE50F}" presName="center1" presStyleLbl="fgShp" presStyleIdx="0" presStyleCnt="2"/>
      <dgm:spPr/>
      <dgm:t>
        <a:bodyPr/>
        <a:lstStyle/>
        <a:p>
          <a:endParaRPr lang="en-US"/>
        </a:p>
      </dgm:t>
    </dgm:pt>
    <dgm:pt modelId="{CA793C5E-2895-456C-B34D-BD3473C64E71}" type="pres">
      <dgm:prSet presAssocID="{A00FAB4C-A9EF-43C0-9755-2B991E6CE50F}" presName="center2" presStyleLbl="fgShp" presStyleIdx="1" presStyleCnt="2"/>
      <dgm:spPr/>
    </dgm:pt>
  </dgm:ptLst>
  <dgm:cxnLst>
    <dgm:cxn modelId="{D72AC752-ECBB-474A-A55E-5A2EEF5E680F}" type="presOf" srcId="{97A13580-F6C0-443C-8D69-A64EFEFB9F53}" destId="{9F6B2821-326A-4D6F-8C61-CDA965FF9BB6}" srcOrd="0" destOrd="0" presId="urn:microsoft.com/office/officeart/2005/8/layout/cycle4"/>
    <dgm:cxn modelId="{8C0E1470-AD1C-427B-A675-2B1CC7F21D97}" srcId="{A00FAB4C-A9EF-43C0-9755-2B991E6CE50F}" destId="{4E1DA3F4-E286-440F-AF36-DEABEE3903B3}" srcOrd="3" destOrd="0" parTransId="{DC7AC737-86DE-4384-AC96-D5E7C62DA49C}" sibTransId="{D9E1BEE1-89AC-4F2B-ABA8-CD6970889E94}"/>
    <dgm:cxn modelId="{3C152996-2A4C-4E47-B2B8-504AAA8BCFA4}" srcId="{A00FAB4C-A9EF-43C0-9755-2B991E6CE50F}" destId="{97A13580-F6C0-443C-8D69-A64EFEFB9F53}" srcOrd="1" destOrd="0" parTransId="{ECCE89AE-C2D3-4A02-811F-DCEDBD01EFCE}" sibTransId="{9650BB31-D9DB-4460-A9BD-D4400C9BD8F2}"/>
    <dgm:cxn modelId="{597C5C25-61BD-445A-A646-ED64D6272111}" type="presOf" srcId="{8C444650-396D-4861-9A8F-34B29E11B9FD}" destId="{47286436-9091-447E-B06A-20772B730F78}" srcOrd="0" destOrd="0" presId="urn:microsoft.com/office/officeart/2005/8/layout/cycle4"/>
    <dgm:cxn modelId="{752E2D3E-EECD-4FDD-9361-8C124E78F192}" type="presOf" srcId="{A00FAB4C-A9EF-43C0-9755-2B991E6CE50F}" destId="{9B5586AB-15B5-424B-9723-4365647B4E55}" srcOrd="0" destOrd="0" presId="urn:microsoft.com/office/officeart/2005/8/layout/cycle4"/>
    <dgm:cxn modelId="{33003205-AE0F-45B2-97A1-BD6C4649C95D}" srcId="{A00FAB4C-A9EF-43C0-9755-2B991E6CE50F}" destId="{AD4AACB0-D735-402F-9E06-15CC7E4F84C9}" srcOrd="0" destOrd="0" parTransId="{86417BDA-3B03-4879-8A26-7B026CC3AF3D}" sibTransId="{53A34796-3768-4FF0-A795-19D182D34EF3}"/>
    <dgm:cxn modelId="{533C7915-1F56-4234-908D-B3FB9199AF82}" srcId="{A00FAB4C-A9EF-43C0-9755-2B991E6CE50F}" destId="{8C444650-396D-4861-9A8F-34B29E11B9FD}" srcOrd="2" destOrd="0" parTransId="{A0B06B01-757C-4B5F-9424-8F209DB59977}" sibTransId="{A83B2CA4-1319-40DF-8EE9-E7E84E1C6517}"/>
    <dgm:cxn modelId="{1079D2E1-137D-488F-A48B-0147E831C693}" type="presOf" srcId="{4E1DA3F4-E286-440F-AF36-DEABEE3903B3}" destId="{5CAA8AE5-9F1E-4FF0-94B0-D612F4980F1B}" srcOrd="0" destOrd="0" presId="urn:microsoft.com/office/officeart/2005/8/layout/cycle4"/>
    <dgm:cxn modelId="{0AD58C2D-118E-433D-86F4-1C6F4D84FD5A}" type="presOf" srcId="{AD4AACB0-D735-402F-9E06-15CC7E4F84C9}" destId="{2AF72E3A-57C3-4917-8854-440B697D6AD7}" srcOrd="0" destOrd="0" presId="urn:microsoft.com/office/officeart/2005/8/layout/cycle4"/>
    <dgm:cxn modelId="{1B809F45-3768-4961-B2CD-840C9F831DA1}" type="presParOf" srcId="{9B5586AB-15B5-424B-9723-4365647B4E55}" destId="{F24305F5-C118-4DDF-AC50-CF410BD2D53D}" srcOrd="0" destOrd="0" presId="urn:microsoft.com/office/officeart/2005/8/layout/cycle4"/>
    <dgm:cxn modelId="{9FCD0165-6DE5-4D37-A30E-AE97D8E95011}" type="presParOf" srcId="{F24305F5-C118-4DDF-AC50-CF410BD2D53D}" destId="{129434CB-821A-47F6-8725-7AA292805508}" srcOrd="0" destOrd="0" presId="urn:microsoft.com/office/officeart/2005/8/layout/cycle4"/>
    <dgm:cxn modelId="{5D0BF670-55A5-46A1-9B97-BDB688F5B52E}" type="presParOf" srcId="{9B5586AB-15B5-424B-9723-4365647B4E55}" destId="{2D43CDAC-BA45-4962-AA80-1A97CCEFAE45}" srcOrd="1" destOrd="0" presId="urn:microsoft.com/office/officeart/2005/8/layout/cycle4"/>
    <dgm:cxn modelId="{5415479A-D01C-4949-ABD6-F30D942DB943}" type="presParOf" srcId="{2D43CDAC-BA45-4962-AA80-1A97CCEFAE45}" destId="{2AF72E3A-57C3-4917-8854-440B697D6AD7}" srcOrd="0" destOrd="0" presId="urn:microsoft.com/office/officeart/2005/8/layout/cycle4"/>
    <dgm:cxn modelId="{47526BC1-8E2A-4E64-B40C-389A9BB90B9C}" type="presParOf" srcId="{2D43CDAC-BA45-4962-AA80-1A97CCEFAE45}" destId="{9F6B2821-326A-4D6F-8C61-CDA965FF9BB6}" srcOrd="1" destOrd="0" presId="urn:microsoft.com/office/officeart/2005/8/layout/cycle4"/>
    <dgm:cxn modelId="{A2F44A5A-821C-4E9D-8C1F-7CEE698ED533}" type="presParOf" srcId="{2D43CDAC-BA45-4962-AA80-1A97CCEFAE45}" destId="{47286436-9091-447E-B06A-20772B730F78}" srcOrd="2" destOrd="0" presId="urn:microsoft.com/office/officeart/2005/8/layout/cycle4"/>
    <dgm:cxn modelId="{E3429634-9DBE-41CC-B181-BAF915299AE0}" type="presParOf" srcId="{2D43CDAC-BA45-4962-AA80-1A97CCEFAE45}" destId="{5CAA8AE5-9F1E-4FF0-94B0-D612F4980F1B}" srcOrd="3" destOrd="0" presId="urn:microsoft.com/office/officeart/2005/8/layout/cycle4"/>
    <dgm:cxn modelId="{64E71882-B93E-4AE6-A00C-2561BE843D10}" type="presParOf" srcId="{2D43CDAC-BA45-4962-AA80-1A97CCEFAE45}" destId="{A026ABF8-F6E0-4B71-9DE4-93603C625017}" srcOrd="4" destOrd="0" presId="urn:microsoft.com/office/officeart/2005/8/layout/cycle4"/>
    <dgm:cxn modelId="{B92195F0-C603-4463-BB3F-DBD2E99E0027}" type="presParOf" srcId="{9B5586AB-15B5-424B-9723-4365647B4E55}" destId="{EB898F89-8124-45C2-B688-ABCBCBE9A466}" srcOrd="2" destOrd="0" presId="urn:microsoft.com/office/officeart/2005/8/layout/cycle4"/>
    <dgm:cxn modelId="{00E5805D-61E8-4DDD-B45A-D417AE058EB5}" type="presParOf" srcId="{9B5586AB-15B5-424B-9723-4365647B4E55}" destId="{CA793C5E-2895-456C-B34D-BD3473C64E71}" srcOrd="3" destOrd="0" presId="urn:microsoft.com/office/officeart/2005/8/layout/cycle4"/>
  </dgm:cxnLst>
  <dgm:bg>
    <a:effectLst>
      <a:outerShdw blurRad="50800" dist="50800" dir="5400000" algn="ctr" rotWithShape="0">
        <a:schemeClr val="bg1">
          <a:lumMod val="85000"/>
        </a:schemeClr>
      </a:outerShdw>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0FAB4C-A9EF-43C0-9755-2B991E6CE50F}"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AD4AACB0-D735-402F-9E06-15CC7E4F84C9}">
      <dgm:prSet phldrT="[Text]"/>
      <dgm:spPr/>
      <dgm:t>
        <a:bodyPr/>
        <a:lstStyle/>
        <a:p>
          <a:r>
            <a:rPr lang="en-US" dirty="0" smtClean="0"/>
            <a:t>ACT</a:t>
          </a:r>
          <a:endParaRPr lang="en-US" dirty="0"/>
        </a:p>
      </dgm:t>
    </dgm:pt>
    <dgm:pt modelId="{86417BDA-3B03-4879-8A26-7B026CC3AF3D}" type="parTrans" cxnId="{33003205-AE0F-45B2-97A1-BD6C4649C95D}">
      <dgm:prSet/>
      <dgm:spPr/>
      <dgm:t>
        <a:bodyPr/>
        <a:lstStyle/>
        <a:p>
          <a:endParaRPr lang="en-US"/>
        </a:p>
      </dgm:t>
    </dgm:pt>
    <dgm:pt modelId="{53A34796-3768-4FF0-A795-19D182D34EF3}" type="sibTrans" cxnId="{33003205-AE0F-45B2-97A1-BD6C4649C95D}">
      <dgm:prSet/>
      <dgm:spPr/>
      <dgm:t>
        <a:bodyPr/>
        <a:lstStyle/>
        <a:p>
          <a:endParaRPr lang="en-US"/>
        </a:p>
      </dgm:t>
    </dgm:pt>
    <dgm:pt modelId="{97A13580-F6C0-443C-8D69-A64EFEFB9F53}">
      <dgm:prSet/>
      <dgm:spPr/>
      <dgm:t>
        <a:bodyPr/>
        <a:lstStyle/>
        <a:p>
          <a:r>
            <a:rPr lang="en-US" dirty="0" smtClean="0"/>
            <a:t>PLAN</a:t>
          </a:r>
          <a:endParaRPr lang="en-US" dirty="0"/>
        </a:p>
      </dgm:t>
    </dgm:pt>
    <dgm:pt modelId="{ECCE89AE-C2D3-4A02-811F-DCEDBD01EFCE}" type="parTrans" cxnId="{3C152996-2A4C-4E47-B2B8-504AAA8BCFA4}">
      <dgm:prSet/>
      <dgm:spPr/>
      <dgm:t>
        <a:bodyPr/>
        <a:lstStyle/>
        <a:p>
          <a:endParaRPr lang="en-US"/>
        </a:p>
      </dgm:t>
    </dgm:pt>
    <dgm:pt modelId="{9650BB31-D9DB-4460-A9BD-D4400C9BD8F2}" type="sibTrans" cxnId="{3C152996-2A4C-4E47-B2B8-504AAA8BCFA4}">
      <dgm:prSet/>
      <dgm:spPr/>
      <dgm:t>
        <a:bodyPr/>
        <a:lstStyle/>
        <a:p>
          <a:endParaRPr lang="en-US"/>
        </a:p>
      </dgm:t>
    </dgm:pt>
    <dgm:pt modelId="{8C444650-396D-4861-9A8F-34B29E11B9FD}">
      <dgm:prSet/>
      <dgm:spPr/>
      <dgm:t>
        <a:bodyPr/>
        <a:lstStyle/>
        <a:p>
          <a:r>
            <a:rPr lang="en-US" dirty="0" smtClean="0"/>
            <a:t>DO</a:t>
          </a:r>
          <a:endParaRPr lang="en-US" dirty="0"/>
        </a:p>
      </dgm:t>
    </dgm:pt>
    <dgm:pt modelId="{A0B06B01-757C-4B5F-9424-8F209DB59977}" type="parTrans" cxnId="{533C7915-1F56-4234-908D-B3FB9199AF82}">
      <dgm:prSet/>
      <dgm:spPr/>
      <dgm:t>
        <a:bodyPr/>
        <a:lstStyle/>
        <a:p>
          <a:endParaRPr lang="en-US"/>
        </a:p>
      </dgm:t>
    </dgm:pt>
    <dgm:pt modelId="{A83B2CA4-1319-40DF-8EE9-E7E84E1C6517}" type="sibTrans" cxnId="{533C7915-1F56-4234-908D-B3FB9199AF82}">
      <dgm:prSet/>
      <dgm:spPr/>
      <dgm:t>
        <a:bodyPr/>
        <a:lstStyle/>
        <a:p>
          <a:endParaRPr lang="en-US"/>
        </a:p>
      </dgm:t>
    </dgm:pt>
    <dgm:pt modelId="{4E1DA3F4-E286-440F-AF36-DEABEE3903B3}">
      <dgm:prSet/>
      <dgm:spPr/>
      <dgm:t>
        <a:bodyPr/>
        <a:lstStyle/>
        <a:p>
          <a:r>
            <a:rPr lang="en-US" dirty="0" smtClean="0"/>
            <a:t>STUDY</a:t>
          </a:r>
          <a:endParaRPr lang="en-US" dirty="0"/>
        </a:p>
      </dgm:t>
    </dgm:pt>
    <dgm:pt modelId="{DC7AC737-86DE-4384-AC96-D5E7C62DA49C}" type="parTrans" cxnId="{8C0E1470-AD1C-427B-A675-2B1CC7F21D97}">
      <dgm:prSet/>
      <dgm:spPr/>
      <dgm:t>
        <a:bodyPr/>
        <a:lstStyle/>
        <a:p>
          <a:endParaRPr lang="en-US"/>
        </a:p>
      </dgm:t>
    </dgm:pt>
    <dgm:pt modelId="{D9E1BEE1-89AC-4F2B-ABA8-CD6970889E94}" type="sibTrans" cxnId="{8C0E1470-AD1C-427B-A675-2B1CC7F21D97}">
      <dgm:prSet/>
      <dgm:spPr/>
      <dgm:t>
        <a:bodyPr/>
        <a:lstStyle/>
        <a:p>
          <a:endParaRPr lang="en-US"/>
        </a:p>
      </dgm:t>
    </dgm:pt>
    <dgm:pt modelId="{9B5586AB-15B5-424B-9723-4365647B4E55}" type="pres">
      <dgm:prSet presAssocID="{A00FAB4C-A9EF-43C0-9755-2B991E6CE50F}" presName="cycleMatrixDiagram" presStyleCnt="0">
        <dgm:presLayoutVars>
          <dgm:chMax val="1"/>
          <dgm:dir/>
          <dgm:animLvl val="lvl"/>
          <dgm:resizeHandles val="exact"/>
        </dgm:presLayoutVars>
      </dgm:prSet>
      <dgm:spPr/>
      <dgm:t>
        <a:bodyPr/>
        <a:lstStyle/>
        <a:p>
          <a:endParaRPr lang="en-US"/>
        </a:p>
      </dgm:t>
    </dgm:pt>
    <dgm:pt modelId="{F24305F5-C118-4DDF-AC50-CF410BD2D53D}" type="pres">
      <dgm:prSet presAssocID="{A00FAB4C-A9EF-43C0-9755-2B991E6CE50F}" presName="children" presStyleCnt="0"/>
      <dgm:spPr/>
    </dgm:pt>
    <dgm:pt modelId="{129434CB-821A-47F6-8725-7AA292805508}" type="pres">
      <dgm:prSet presAssocID="{A00FAB4C-A9EF-43C0-9755-2B991E6CE50F}" presName="childPlaceholder" presStyleCnt="0"/>
      <dgm:spPr/>
    </dgm:pt>
    <dgm:pt modelId="{2D43CDAC-BA45-4962-AA80-1A97CCEFAE45}" type="pres">
      <dgm:prSet presAssocID="{A00FAB4C-A9EF-43C0-9755-2B991E6CE50F}" presName="circle" presStyleCnt="0"/>
      <dgm:spPr/>
    </dgm:pt>
    <dgm:pt modelId="{2AF72E3A-57C3-4917-8854-440B697D6AD7}" type="pres">
      <dgm:prSet presAssocID="{A00FAB4C-A9EF-43C0-9755-2B991E6CE50F}" presName="quadrant1" presStyleLbl="node1" presStyleIdx="0" presStyleCnt="4">
        <dgm:presLayoutVars>
          <dgm:chMax val="1"/>
          <dgm:bulletEnabled val="1"/>
        </dgm:presLayoutVars>
      </dgm:prSet>
      <dgm:spPr/>
      <dgm:t>
        <a:bodyPr/>
        <a:lstStyle/>
        <a:p>
          <a:endParaRPr lang="en-US"/>
        </a:p>
      </dgm:t>
    </dgm:pt>
    <dgm:pt modelId="{9F6B2821-326A-4D6F-8C61-CDA965FF9BB6}" type="pres">
      <dgm:prSet presAssocID="{A00FAB4C-A9EF-43C0-9755-2B991E6CE50F}" presName="quadrant2" presStyleLbl="node1" presStyleIdx="1" presStyleCnt="4">
        <dgm:presLayoutVars>
          <dgm:chMax val="1"/>
          <dgm:bulletEnabled val="1"/>
        </dgm:presLayoutVars>
      </dgm:prSet>
      <dgm:spPr/>
      <dgm:t>
        <a:bodyPr/>
        <a:lstStyle/>
        <a:p>
          <a:endParaRPr lang="en-US"/>
        </a:p>
      </dgm:t>
    </dgm:pt>
    <dgm:pt modelId="{47286436-9091-447E-B06A-20772B730F78}" type="pres">
      <dgm:prSet presAssocID="{A00FAB4C-A9EF-43C0-9755-2B991E6CE50F}" presName="quadrant3" presStyleLbl="node1" presStyleIdx="2" presStyleCnt="4">
        <dgm:presLayoutVars>
          <dgm:chMax val="1"/>
          <dgm:bulletEnabled val="1"/>
        </dgm:presLayoutVars>
      </dgm:prSet>
      <dgm:spPr/>
      <dgm:t>
        <a:bodyPr/>
        <a:lstStyle/>
        <a:p>
          <a:endParaRPr lang="en-US"/>
        </a:p>
      </dgm:t>
    </dgm:pt>
    <dgm:pt modelId="{5CAA8AE5-9F1E-4FF0-94B0-D612F4980F1B}" type="pres">
      <dgm:prSet presAssocID="{A00FAB4C-A9EF-43C0-9755-2B991E6CE50F}" presName="quadrant4" presStyleLbl="node1" presStyleIdx="3" presStyleCnt="4">
        <dgm:presLayoutVars>
          <dgm:chMax val="1"/>
          <dgm:bulletEnabled val="1"/>
        </dgm:presLayoutVars>
      </dgm:prSet>
      <dgm:spPr/>
      <dgm:t>
        <a:bodyPr/>
        <a:lstStyle/>
        <a:p>
          <a:endParaRPr lang="en-US"/>
        </a:p>
      </dgm:t>
    </dgm:pt>
    <dgm:pt modelId="{A026ABF8-F6E0-4B71-9DE4-93603C625017}" type="pres">
      <dgm:prSet presAssocID="{A00FAB4C-A9EF-43C0-9755-2B991E6CE50F}" presName="quadrantPlaceholder" presStyleCnt="0"/>
      <dgm:spPr/>
    </dgm:pt>
    <dgm:pt modelId="{EB898F89-8124-45C2-B688-ABCBCBE9A466}" type="pres">
      <dgm:prSet presAssocID="{A00FAB4C-A9EF-43C0-9755-2B991E6CE50F}" presName="center1" presStyleLbl="fgShp" presStyleIdx="0" presStyleCnt="2"/>
      <dgm:spPr/>
      <dgm:t>
        <a:bodyPr/>
        <a:lstStyle/>
        <a:p>
          <a:endParaRPr lang="en-US"/>
        </a:p>
      </dgm:t>
    </dgm:pt>
    <dgm:pt modelId="{CA793C5E-2895-456C-B34D-BD3473C64E71}" type="pres">
      <dgm:prSet presAssocID="{A00FAB4C-A9EF-43C0-9755-2B991E6CE50F}" presName="center2" presStyleLbl="fgShp" presStyleIdx="1" presStyleCnt="2"/>
      <dgm:spPr/>
    </dgm:pt>
  </dgm:ptLst>
  <dgm:cxnLst>
    <dgm:cxn modelId="{533C7915-1F56-4234-908D-B3FB9199AF82}" srcId="{A00FAB4C-A9EF-43C0-9755-2B991E6CE50F}" destId="{8C444650-396D-4861-9A8F-34B29E11B9FD}" srcOrd="2" destOrd="0" parTransId="{A0B06B01-757C-4B5F-9424-8F209DB59977}" sibTransId="{A83B2CA4-1319-40DF-8EE9-E7E84E1C6517}"/>
    <dgm:cxn modelId="{25C0E071-40FB-43CF-8390-3EDDCBBA6736}" type="presOf" srcId="{97A13580-F6C0-443C-8D69-A64EFEFB9F53}" destId="{9F6B2821-326A-4D6F-8C61-CDA965FF9BB6}" srcOrd="0" destOrd="0" presId="urn:microsoft.com/office/officeart/2005/8/layout/cycle4"/>
    <dgm:cxn modelId="{33003205-AE0F-45B2-97A1-BD6C4649C95D}" srcId="{A00FAB4C-A9EF-43C0-9755-2B991E6CE50F}" destId="{AD4AACB0-D735-402F-9E06-15CC7E4F84C9}" srcOrd="0" destOrd="0" parTransId="{86417BDA-3B03-4879-8A26-7B026CC3AF3D}" sibTransId="{53A34796-3768-4FF0-A795-19D182D34EF3}"/>
    <dgm:cxn modelId="{F4E380EF-05E5-48D9-A2B6-63D3E9C29B99}" type="presOf" srcId="{A00FAB4C-A9EF-43C0-9755-2B991E6CE50F}" destId="{9B5586AB-15B5-424B-9723-4365647B4E55}" srcOrd="0" destOrd="0" presId="urn:microsoft.com/office/officeart/2005/8/layout/cycle4"/>
    <dgm:cxn modelId="{D8E66423-8F89-4E47-B6AE-B82112BC270B}" type="presOf" srcId="{AD4AACB0-D735-402F-9E06-15CC7E4F84C9}" destId="{2AF72E3A-57C3-4917-8854-440B697D6AD7}" srcOrd="0" destOrd="0" presId="urn:microsoft.com/office/officeart/2005/8/layout/cycle4"/>
    <dgm:cxn modelId="{3C152996-2A4C-4E47-B2B8-504AAA8BCFA4}" srcId="{A00FAB4C-A9EF-43C0-9755-2B991E6CE50F}" destId="{97A13580-F6C0-443C-8D69-A64EFEFB9F53}" srcOrd="1" destOrd="0" parTransId="{ECCE89AE-C2D3-4A02-811F-DCEDBD01EFCE}" sibTransId="{9650BB31-D9DB-4460-A9BD-D4400C9BD8F2}"/>
    <dgm:cxn modelId="{65772322-4306-4EC1-9D61-FB952209EF72}" type="presOf" srcId="{8C444650-396D-4861-9A8F-34B29E11B9FD}" destId="{47286436-9091-447E-B06A-20772B730F78}" srcOrd="0" destOrd="0" presId="urn:microsoft.com/office/officeart/2005/8/layout/cycle4"/>
    <dgm:cxn modelId="{E01A8F1C-467F-4619-9CEA-803984D90F2A}" type="presOf" srcId="{4E1DA3F4-E286-440F-AF36-DEABEE3903B3}" destId="{5CAA8AE5-9F1E-4FF0-94B0-D612F4980F1B}" srcOrd="0" destOrd="0" presId="urn:microsoft.com/office/officeart/2005/8/layout/cycle4"/>
    <dgm:cxn modelId="{8C0E1470-AD1C-427B-A675-2B1CC7F21D97}" srcId="{A00FAB4C-A9EF-43C0-9755-2B991E6CE50F}" destId="{4E1DA3F4-E286-440F-AF36-DEABEE3903B3}" srcOrd="3" destOrd="0" parTransId="{DC7AC737-86DE-4384-AC96-D5E7C62DA49C}" sibTransId="{D9E1BEE1-89AC-4F2B-ABA8-CD6970889E94}"/>
    <dgm:cxn modelId="{1D6C837A-709E-44A3-AE23-8A76204708B7}" type="presParOf" srcId="{9B5586AB-15B5-424B-9723-4365647B4E55}" destId="{F24305F5-C118-4DDF-AC50-CF410BD2D53D}" srcOrd="0" destOrd="0" presId="urn:microsoft.com/office/officeart/2005/8/layout/cycle4"/>
    <dgm:cxn modelId="{D0AB1A85-F932-43B8-A3E3-F6E6565794BA}" type="presParOf" srcId="{F24305F5-C118-4DDF-AC50-CF410BD2D53D}" destId="{129434CB-821A-47F6-8725-7AA292805508}" srcOrd="0" destOrd="0" presId="urn:microsoft.com/office/officeart/2005/8/layout/cycle4"/>
    <dgm:cxn modelId="{0DF6DB30-CE66-4F06-BD9B-2A2D1BAF3F09}" type="presParOf" srcId="{9B5586AB-15B5-424B-9723-4365647B4E55}" destId="{2D43CDAC-BA45-4962-AA80-1A97CCEFAE45}" srcOrd="1" destOrd="0" presId="urn:microsoft.com/office/officeart/2005/8/layout/cycle4"/>
    <dgm:cxn modelId="{7E8E3A3E-C3AD-4FF0-8978-FF3A1FF0E584}" type="presParOf" srcId="{2D43CDAC-BA45-4962-AA80-1A97CCEFAE45}" destId="{2AF72E3A-57C3-4917-8854-440B697D6AD7}" srcOrd="0" destOrd="0" presId="urn:microsoft.com/office/officeart/2005/8/layout/cycle4"/>
    <dgm:cxn modelId="{ACC59C95-E065-43FA-9D60-095DBFFD46F2}" type="presParOf" srcId="{2D43CDAC-BA45-4962-AA80-1A97CCEFAE45}" destId="{9F6B2821-326A-4D6F-8C61-CDA965FF9BB6}" srcOrd="1" destOrd="0" presId="urn:microsoft.com/office/officeart/2005/8/layout/cycle4"/>
    <dgm:cxn modelId="{0F5A2850-798C-44B0-B9A6-A35AC3869863}" type="presParOf" srcId="{2D43CDAC-BA45-4962-AA80-1A97CCEFAE45}" destId="{47286436-9091-447E-B06A-20772B730F78}" srcOrd="2" destOrd="0" presId="urn:microsoft.com/office/officeart/2005/8/layout/cycle4"/>
    <dgm:cxn modelId="{548187BA-3588-43E9-AC54-B88E2C25DECA}" type="presParOf" srcId="{2D43CDAC-BA45-4962-AA80-1A97CCEFAE45}" destId="{5CAA8AE5-9F1E-4FF0-94B0-D612F4980F1B}" srcOrd="3" destOrd="0" presId="urn:microsoft.com/office/officeart/2005/8/layout/cycle4"/>
    <dgm:cxn modelId="{208F7590-CEED-4AF9-971A-1F3534A824BC}" type="presParOf" srcId="{2D43CDAC-BA45-4962-AA80-1A97CCEFAE45}" destId="{A026ABF8-F6E0-4B71-9DE4-93603C625017}" srcOrd="4" destOrd="0" presId="urn:microsoft.com/office/officeart/2005/8/layout/cycle4"/>
    <dgm:cxn modelId="{5C331425-E88B-4565-9B3B-CDACF9B0AF00}" type="presParOf" srcId="{9B5586AB-15B5-424B-9723-4365647B4E55}" destId="{EB898F89-8124-45C2-B688-ABCBCBE9A466}" srcOrd="2" destOrd="0" presId="urn:microsoft.com/office/officeart/2005/8/layout/cycle4"/>
    <dgm:cxn modelId="{967508A7-56CD-4F57-B028-4E9BD372FA37}" type="presParOf" srcId="{9B5586AB-15B5-424B-9723-4365647B4E55}" destId="{CA793C5E-2895-456C-B34D-BD3473C64E71}" srcOrd="3" destOrd="0" presId="urn:microsoft.com/office/officeart/2005/8/layout/cycle4"/>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0FAB4C-A9EF-43C0-9755-2B991E6CE50F}"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AD4AACB0-D735-402F-9E06-15CC7E4F84C9}">
      <dgm:prSet phldrT="[Text]"/>
      <dgm:spPr/>
      <dgm:t>
        <a:bodyPr/>
        <a:lstStyle/>
        <a:p>
          <a:r>
            <a:rPr lang="en-US" dirty="0" smtClean="0"/>
            <a:t>ACT</a:t>
          </a:r>
          <a:endParaRPr lang="en-US" dirty="0"/>
        </a:p>
      </dgm:t>
    </dgm:pt>
    <dgm:pt modelId="{86417BDA-3B03-4879-8A26-7B026CC3AF3D}" type="parTrans" cxnId="{33003205-AE0F-45B2-97A1-BD6C4649C95D}">
      <dgm:prSet/>
      <dgm:spPr/>
      <dgm:t>
        <a:bodyPr/>
        <a:lstStyle/>
        <a:p>
          <a:endParaRPr lang="en-US"/>
        </a:p>
      </dgm:t>
    </dgm:pt>
    <dgm:pt modelId="{53A34796-3768-4FF0-A795-19D182D34EF3}" type="sibTrans" cxnId="{33003205-AE0F-45B2-97A1-BD6C4649C95D}">
      <dgm:prSet/>
      <dgm:spPr/>
      <dgm:t>
        <a:bodyPr/>
        <a:lstStyle/>
        <a:p>
          <a:endParaRPr lang="en-US"/>
        </a:p>
      </dgm:t>
    </dgm:pt>
    <dgm:pt modelId="{97A13580-F6C0-443C-8D69-A64EFEFB9F53}">
      <dgm:prSet/>
      <dgm:spPr/>
      <dgm:t>
        <a:bodyPr/>
        <a:lstStyle/>
        <a:p>
          <a:r>
            <a:rPr lang="en-US" dirty="0" smtClean="0"/>
            <a:t>PLAN</a:t>
          </a:r>
          <a:endParaRPr lang="en-US" dirty="0"/>
        </a:p>
      </dgm:t>
    </dgm:pt>
    <dgm:pt modelId="{ECCE89AE-C2D3-4A02-811F-DCEDBD01EFCE}" type="parTrans" cxnId="{3C152996-2A4C-4E47-B2B8-504AAA8BCFA4}">
      <dgm:prSet/>
      <dgm:spPr/>
      <dgm:t>
        <a:bodyPr/>
        <a:lstStyle/>
        <a:p>
          <a:endParaRPr lang="en-US"/>
        </a:p>
      </dgm:t>
    </dgm:pt>
    <dgm:pt modelId="{9650BB31-D9DB-4460-A9BD-D4400C9BD8F2}" type="sibTrans" cxnId="{3C152996-2A4C-4E47-B2B8-504AAA8BCFA4}">
      <dgm:prSet/>
      <dgm:spPr/>
      <dgm:t>
        <a:bodyPr/>
        <a:lstStyle/>
        <a:p>
          <a:endParaRPr lang="en-US"/>
        </a:p>
      </dgm:t>
    </dgm:pt>
    <dgm:pt modelId="{8C444650-396D-4861-9A8F-34B29E11B9FD}">
      <dgm:prSet/>
      <dgm:spPr/>
      <dgm:t>
        <a:bodyPr/>
        <a:lstStyle/>
        <a:p>
          <a:r>
            <a:rPr lang="en-US" dirty="0" smtClean="0"/>
            <a:t>DO</a:t>
          </a:r>
          <a:endParaRPr lang="en-US" dirty="0"/>
        </a:p>
      </dgm:t>
    </dgm:pt>
    <dgm:pt modelId="{A0B06B01-757C-4B5F-9424-8F209DB59977}" type="parTrans" cxnId="{533C7915-1F56-4234-908D-B3FB9199AF82}">
      <dgm:prSet/>
      <dgm:spPr/>
      <dgm:t>
        <a:bodyPr/>
        <a:lstStyle/>
        <a:p>
          <a:endParaRPr lang="en-US"/>
        </a:p>
      </dgm:t>
    </dgm:pt>
    <dgm:pt modelId="{A83B2CA4-1319-40DF-8EE9-E7E84E1C6517}" type="sibTrans" cxnId="{533C7915-1F56-4234-908D-B3FB9199AF82}">
      <dgm:prSet/>
      <dgm:spPr/>
      <dgm:t>
        <a:bodyPr/>
        <a:lstStyle/>
        <a:p>
          <a:endParaRPr lang="en-US"/>
        </a:p>
      </dgm:t>
    </dgm:pt>
    <dgm:pt modelId="{4E1DA3F4-E286-440F-AF36-DEABEE3903B3}">
      <dgm:prSet/>
      <dgm:spPr/>
      <dgm:t>
        <a:bodyPr/>
        <a:lstStyle/>
        <a:p>
          <a:r>
            <a:rPr lang="en-US" dirty="0" smtClean="0"/>
            <a:t>STUDY</a:t>
          </a:r>
          <a:endParaRPr lang="en-US" dirty="0"/>
        </a:p>
      </dgm:t>
    </dgm:pt>
    <dgm:pt modelId="{DC7AC737-86DE-4384-AC96-D5E7C62DA49C}" type="parTrans" cxnId="{8C0E1470-AD1C-427B-A675-2B1CC7F21D97}">
      <dgm:prSet/>
      <dgm:spPr/>
      <dgm:t>
        <a:bodyPr/>
        <a:lstStyle/>
        <a:p>
          <a:endParaRPr lang="en-US"/>
        </a:p>
      </dgm:t>
    </dgm:pt>
    <dgm:pt modelId="{D9E1BEE1-89AC-4F2B-ABA8-CD6970889E94}" type="sibTrans" cxnId="{8C0E1470-AD1C-427B-A675-2B1CC7F21D97}">
      <dgm:prSet/>
      <dgm:spPr/>
      <dgm:t>
        <a:bodyPr/>
        <a:lstStyle/>
        <a:p>
          <a:endParaRPr lang="en-US"/>
        </a:p>
      </dgm:t>
    </dgm:pt>
    <dgm:pt modelId="{9B5586AB-15B5-424B-9723-4365647B4E55}" type="pres">
      <dgm:prSet presAssocID="{A00FAB4C-A9EF-43C0-9755-2B991E6CE50F}" presName="cycleMatrixDiagram" presStyleCnt="0">
        <dgm:presLayoutVars>
          <dgm:chMax val="1"/>
          <dgm:dir/>
          <dgm:animLvl val="lvl"/>
          <dgm:resizeHandles val="exact"/>
        </dgm:presLayoutVars>
      </dgm:prSet>
      <dgm:spPr/>
      <dgm:t>
        <a:bodyPr/>
        <a:lstStyle/>
        <a:p>
          <a:endParaRPr lang="en-US"/>
        </a:p>
      </dgm:t>
    </dgm:pt>
    <dgm:pt modelId="{F24305F5-C118-4DDF-AC50-CF410BD2D53D}" type="pres">
      <dgm:prSet presAssocID="{A00FAB4C-A9EF-43C0-9755-2B991E6CE50F}" presName="children" presStyleCnt="0"/>
      <dgm:spPr/>
    </dgm:pt>
    <dgm:pt modelId="{129434CB-821A-47F6-8725-7AA292805508}" type="pres">
      <dgm:prSet presAssocID="{A00FAB4C-A9EF-43C0-9755-2B991E6CE50F}" presName="childPlaceholder" presStyleCnt="0"/>
      <dgm:spPr/>
    </dgm:pt>
    <dgm:pt modelId="{2D43CDAC-BA45-4962-AA80-1A97CCEFAE45}" type="pres">
      <dgm:prSet presAssocID="{A00FAB4C-A9EF-43C0-9755-2B991E6CE50F}" presName="circle" presStyleCnt="0"/>
      <dgm:spPr/>
    </dgm:pt>
    <dgm:pt modelId="{2AF72E3A-57C3-4917-8854-440B697D6AD7}" type="pres">
      <dgm:prSet presAssocID="{A00FAB4C-A9EF-43C0-9755-2B991E6CE50F}" presName="quadrant1" presStyleLbl="node1" presStyleIdx="0" presStyleCnt="4">
        <dgm:presLayoutVars>
          <dgm:chMax val="1"/>
          <dgm:bulletEnabled val="1"/>
        </dgm:presLayoutVars>
      </dgm:prSet>
      <dgm:spPr/>
      <dgm:t>
        <a:bodyPr/>
        <a:lstStyle/>
        <a:p>
          <a:endParaRPr lang="en-US"/>
        </a:p>
      </dgm:t>
    </dgm:pt>
    <dgm:pt modelId="{9F6B2821-326A-4D6F-8C61-CDA965FF9BB6}" type="pres">
      <dgm:prSet presAssocID="{A00FAB4C-A9EF-43C0-9755-2B991E6CE50F}" presName="quadrant2" presStyleLbl="node1" presStyleIdx="1" presStyleCnt="4">
        <dgm:presLayoutVars>
          <dgm:chMax val="1"/>
          <dgm:bulletEnabled val="1"/>
        </dgm:presLayoutVars>
      </dgm:prSet>
      <dgm:spPr/>
      <dgm:t>
        <a:bodyPr/>
        <a:lstStyle/>
        <a:p>
          <a:endParaRPr lang="en-US"/>
        </a:p>
      </dgm:t>
    </dgm:pt>
    <dgm:pt modelId="{47286436-9091-447E-B06A-20772B730F78}" type="pres">
      <dgm:prSet presAssocID="{A00FAB4C-A9EF-43C0-9755-2B991E6CE50F}" presName="quadrant3" presStyleLbl="node1" presStyleIdx="2" presStyleCnt="4">
        <dgm:presLayoutVars>
          <dgm:chMax val="1"/>
          <dgm:bulletEnabled val="1"/>
        </dgm:presLayoutVars>
      </dgm:prSet>
      <dgm:spPr/>
      <dgm:t>
        <a:bodyPr/>
        <a:lstStyle/>
        <a:p>
          <a:endParaRPr lang="en-US"/>
        </a:p>
      </dgm:t>
    </dgm:pt>
    <dgm:pt modelId="{5CAA8AE5-9F1E-4FF0-94B0-D612F4980F1B}" type="pres">
      <dgm:prSet presAssocID="{A00FAB4C-A9EF-43C0-9755-2B991E6CE50F}" presName="quadrant4" presStyleLbl="node1" presStyleIdx="3" presStyleCnt="4">
        <dgm:presLayoutVars>
          <dgm:chMax val="1"/>
          <dgm:bulletEnabled val="1"/>
        </dgm:presLayoutVars>
      </dgm:prSet>
      <dgm:spPr/>
      <dgm:t>
        <a:bodyPr/>
        <a:lstStyle/>
        <a:p>
          <a:endParaRPr lang="en-US"/>
        </a:p>
      </dgm:t>
    </dgm:pt>
    <dgm:pt modelId="{A026ABF8-F6E0-4B71-9DE4-93603C625017}" type="pres">
      <dgm:prSet presAssocID="{A00FAB4C-A9EF-43C0-9755-2B991E6CE50F}" presName="quadrantPlaceholder" presStyleCnt="0"/>
      <dgm:spPr/>
    </dgm:pt>
    <dgm:pt modelId="{EB898F89-8124-45C2-B688-ABCBCBE9A466}" type="pres">
      <dgm:prSet presAssocID="{A00FAB4C-A9EF-43C0-9755-2B991E6CE50F}" presName="center1" presStyleLbl="fgShp" presStyleIdx="0" presStyleCnt="2"/>
      <dgm:spPr/>
      <dgm:t>
        <a:bodyPr/>
        <a:lstStyle/>
        <a:p>
          <a:endParaRPr lang="en-US"/>
        </a:p>
      </dgm:t>
    </dgm:pt>
    <dgm:pt modelId="{CA793C5E-2895-456C-B34D-BD3473C64E71}" type="pres">
      <dgm:prSet presAssocID="{A00FAB4C-A9EF-43C0-9755-2B991E6CE50F}" presName="center2" presStyleLbl="fgShp" presStyleIdx="1" presStyleCnt="2"/>
      <dgm:spPr/>
    </dgm:pt>
  </dgm:ptLst>
  <dgm:cxnLst>
    <dgm:cxn modelId="{533C7915-1F56-4234-908D-B3FB9199AF82}" srcId="{A00FAB4C-A9EF-43C0-9755-2B991E6CE50F}" destId="{8C444650-396D-4861-9A8F-34B29E11B9FD}" srcOrd="2" destOrd="0" parTransId="{A0B06B01-757C-4B5F-9424-8F209DB59977}" sibTransId="{A83B2CA4-1319-40DF-8EE9-E7E84E1C6517}"/>
    <dgm:cxn modelId="{4DDF4C88-E8DE-46A9-A19E-5A60317BDE47}" type="presOf" srcId="{8C444650-396D-4861-9A8F-34B29E11B9FD}" destId="{47286436-9091-447E-B06A-20772B730F78}" srcOrd="0" destOrd="0" presId="urn:microsoft.com/office/officeart/2005/8/layout/cycle4"/>
    <dgm:cxn modelId="{33003205-AE0F-45B2-97A1-BD6C4649C95D}" srcId="{A00FAB4C-A9EF-43C0-9755-2B991E6CE50F}" destId="{AD4AACB0-D735-402F-9E06-15CC7E4F84C9}" srcOrd="0" destOrd="0" parTransId="{86417BDA-3B03-4879-8A26-7B026CC3AF3D}" sibTransId="{53A34796-3768-4FF0-A795-19D182D34EF3}"/>
    <dgm:cxn modelId="{3C152996-2A4C-4E47-B2B8-504AAA8BCFA4}" srcId="{A00FAB4C-A9EF-43C0-9755-2B991E6CE50F}" destId="{97A13580-F6C0-443C-8D69-A64EFEFB9F53}" srcOrd="1" destOrd="0" parTransId="{ECCE89AE-C2D3-4A02-811F-DCEDBD01EFCE}" sibTransId="{9650BB31-D9DB-4460-A9BD-D4400C9BD8F2}"/>
    <dgm:cxn modelId="{1A052266-5645-4870-9A52-87AAC58BD7DB}" type="presOf" srcId="{97A13580-F6C0-443C-8D69-A64EFEFB9F53}" destId="{9F6B2821-326A-4D6F-8C61-CDA965FF9BB6}" srcOrd="0" destOrd="0" presId="urn:microsoft.com/office/officeart/2005/8/layout/cycle4"/>
    <dgm:cxn modelId="{F5457081-9D7D-4C22-8923-9DF56475D384}" type="presOf" srcId="{AD4AACB0-D735-402F-9E06-15CC7E4F84C9}" destId="{2AF72E3A-57C3-4917-8854-440B697D6AD7}" srcOrd="0" destOrd="0" presId="urn:microsoft.com/office/officeart/2005/8/layout/cycle4"/>
    <dgm:cxn modelId="{4E10EBF7-E7B3-415E-8CFA-CFB8F7373B7C}" type="presOf" srcId="{A00FAB4C-A9EF-43C0-9755-2B991E6CE50F}" destId="{9B5586AB-15B5-424B-9723-4365647B4E55}" srcOrd="0" destOrd="0" presId="urn:microsoft.com/office/officeart/2005/8/layout/cycle4"/>
    <dgm:cxn modelId="{1F8B2FA5-7135-4B4B-A7E1-5C605C46B048}" type="presOf" srcId="{4E1DA3F4-E286-440F-AF36-DEABEE3903B3}" destId="{5CAA8AE5-9F1E-4FF0-94B0-D612F4980F1B}" srcOrd="0" destOrd="0" presId="urn:microsoft.com/office/officeart/2005/8/layout/cycle4"/>
    <dgm:cxn modelId="{8C0E1470-AD1C-427B-A675-2B1CC7F21D97}" srcId="{A00FAB4C-A9EF-43C0-9755-2B991E6CE50F}" destId="{4E1DA3F4-E286-440F-AF36-DEABEE3903B3}" srcOrd="3" destOrd="0" parTransId="{DC7AC737-86DE-4384-AC96-D5E7C62DA49C}" sibTransId="{D9E1BEE1-89AC-4F2B-ABA8-CD6970889E94}"/>
    <dgm:cxn modelId="{D89DB046-2C87-4A16-8482-38CDF2E2D96E}" type="presParOf" srcId="{9B5586AB-15B5-424B-9723-4365647B4E55}" destId="{F24305F5-C118-4DDF-AC50-CF410BD2D53D}" srcOrd="0" destOrd="0" presId="urn:microsoft.com/office/officeart/2005/8/layout/cycle4"/>
    <dgm:cxn modelId="{A2397FAA-8F02-49A6-A296-B1D1DBAE0206}" type="presParOf" srcId="{F24305F5-C118-4DDF-AC50-CF410BD2D53D}" destId="{129434CB-821A-47F6-8725-7AA292805508}" srcOrd="0" destOrd="0" presId="urn:microsoft.com/office/officeart/2005/8/layout/cycle4"/>
    <dgm:cxn modelId="{218A19E9-A55F-45BE-B5C5-DDBBF9DB7B64}" type="presParOf" srcId="{9B5586AB-15B5-424B-9723-4365647B4E55}" destId="{2D43CDAC-BA45-4962-AA80-1A97CCEFAE45}" srcOrd="1" destOrd="0" presId="urn:microsoft.com/office/officeart/2005/8/layout/cycle4"/>
    <dgm:cxn modelId="{763C0AD4-AA93-4E14-9EFC-61E73DB0157D}" type="presParOf" srcId="{2D43CDAC-BA45-4962-AA80-1A97CCEFAE45}" destId="{2AF72E3A-57C3-4917-8854-440B697D6AD7}" srcOrd="0" destOrd="0" presId="urn:microsoft.com/office/officeart/2005/8/layout/cycle4"/>
    <dgm:cxn modelId="{875F75BD-C175-4C15-98D0-628BEB39B4E0}" type="presParOf" srcId="{2D43CDAC-BA45-4962-AA80-1A97CCEFAE45}" destId="{9F6B2821-326A-4D6F-8C61-CDA965FF9BB6}" srcOrd="1" destOrd="0" presId="urn:microsoft.com/office/officeart/2005/8/layout/cycle4"/>
    <dgm:cxn modelId="{3F00D480-3007-4B2F-899E-3C7D363072B0}" type="presParOf" srcId="{2D43CDAC-BA45-4962-AA80-1A97CCEFAE45}" destId="{47286436-9091-447E-B06A-20772B730F78}" srcOrd="2" destOrd="0" presId="urn:microsoft.com/office/officeart/2005/8/layout/cycle4"/>
    <dgm:cxn modelId="{96C810DF-6082-4748-ADA2-C411E42639D9}" type="presParOf" srcId="{2D43CDAC-BA45-4962-AA80-1A97CCEFAE45}" destId="{5CAA8AE5-9F1E-4FF0-94B0-D612F4980F1B}" srcOrd="3" destOrd="0" presId="urn:microsoft.com/office/officeart/2005/8/layout/cycle4"/>
    <dgm:cxn modelId="{E43304C6-B4CB-4655-9883-6C14A7B97581}" type="presParOf" srcId="{2D43CDAC-BA45-4962-AA80-1A97CCEFAE45}" destId="{A026ABF8-F6E0-4B71-9DE4-93603C625017}" srcOrd="4" destOrd="0" presId="urn:microsoft.com/office/officeart/2005/8/layout/cycle4"/>
    <dgm:cxn modelId="{A427689D-671E-4930-9E6A-AE42263CEDBE}" type="presParOf" srcId="{9B5586AB-15B5-424B-9723-4365647B4E55}" destId="{EB898F89-8124-45C2-B688-ABCBCBE9A466}" srcOrd="2" destOrd="0" presId="urn:microsoft.com/office/officeart/2005/8/layout/cycle4"/>
    <dgm:cxn modelId="{06FDC0F1-43BE-4CAB-8CDF-001A40D79300}" type="presParOf" srcId="{9B5586AB-15B5-424B-9723-4365647B4E55}" destId="{CA793C5E-2895-456C-B34D-BD3473C64E71}" srcOrd="3" destOrd="0" presId="urn:microsoft.com/office/officeart/2005/8/layout/cycle4"/>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72E3A-57C3-4917-8854-440B697D6AD7}">
      <dsp:nvSpPr>
        <dsp:cNvPr id="0" name=""/>
        <dsp:cNvSpPr/>
      </dsp:nvSpPr>
      <dsp:spPr>
        <a:xfrm>
          <a:off x="134316" y="165177"/>
          <a:ext cx="280961" cy="280961"/>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22250">
            <a:lnSpc>
              <a:spcPct val="90000"/>
            </a:lnSpc>
            <a:spcBef>
              <a:spcPct val="0"/>
            </a:spcBef>
            <a:spcAft>
              <a:spcPct val="35000"/>
            </a:spcAft>
          </a:pPr>
          <a:r>
            <a:rPr lang="en-US" sz="500" kern="1200" dirty="0" smtClean="0"/>
            <a:t>ACT</a:t>
          </a:r>
          <a:endParaRPr lang="en-US" sz="500" kern="1200" dirty="0"/>
        </a:p>
      </dsp:txBody>
      <dsp:txXfrm>
        <a:off x="216608" y="247469"/>
        <a:ext cx="198669" cy="198669"/>
      </dsp:txXfrm>
    </dsp:sp>
    <dsp:sp modelId="{9F6B2821-326A-4D6F-8C61-CDA965FF9BB6}">
      <dsp:nvSpPr>
        <dsp:cNvPr id="0" name=""/>
        <dsp:cNvSpPr/>
      </dsp:nvSpPr>
      <dsp:spPr>
        <a:xfrm rot="5400000">
          <a:off x="428255" y="165177"/>
          <a:ext cx="280961" cy="280961"/>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22250">
            <a:lnSpc>
              <a:spcPct val="90000"/>
            </a:lnSpc>
            <a:spcBef>
              <a:spcPct val="0"/>
            </a:spcBef>
            <a:spcAft>
              <a:spcPct val="35000"/>
            </a:spcAft>
          </a:pPr>
          <a:r>
            <a:rPr lang="en-US" sz="500" kern="1200" dirty="0" smtClean="0"/>
            <a:t>PLAN</a:t>
          </a:r>
          <a:endParaRPr lang="en-US" sz="500" kern="1200" dirty="0"/>
        </a:p>
      </dsp:txBody>
      <dsp:txXfrm rot="-5400000">
        <a:off x="428255" y="247469"/>
        <a:ext cx="198669" cy="198669"/>
      </dsp:txXfrm>
    </dsp:sp>
    <dsp:sp modelId="{47286436-9091-447E-B06A-20772B730F78}">
      <dsp:nvSpPr>
        <dsp:cNvPr id="0" name=""/>
        <dsp:cNvSpPr/>
      </dsp:nvSpPr>
      <dsp:spPr>
        <a:xfrm rot="10800000">
          <a:off x="428255" y="459116"/>
          <a:ext cx="280961" cy="280961"/>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22250">
            <a:lnSpc>
              <a:spcPct val="90000"/>
            </a:lnSpc>
            <a:spcBef>
              <a:spcPct val="0"/>
            </a:spcBef>
            <a:spcAft>
              <a:spcPct val="35000"/>
            </a:spcAft>
          </a:pPr>
          <a:r>
            <a:rPr lang="en-US" sz="500" kern="1200" dirty="0" smtClean="0"/>
            <a:t>DO</a:t>
          </a:r>
          <a:endParaRPr lang="en-US" sz="500" kern="1200" dirty="0"/>
        </a:p>
      </dsp:txBody>
      <dsp:txXfrm rot="10800000">
        <a:off x="428255" y="459116"/>
        <a:ext cx="198669" cy="198669"/>
      </dsp:txXfrm>
    </dsp:sp>
    <dsp:sp modelId="{5CAA8AE5-9F1E-4FF0-94B0-D612F4980F1B}">
      <dsp:nvSpPr>
        <dsp:cNvPr id="0" name=""/>
        <dsp:cNvSpPr/>
      </dsp:nvSpPr>
      <dsp:spPr>
        <a:xfrm rot="16200000">
          <a:off x="134316" y="459116"/>
          <a:ext cx="280961" cy="280961"/>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22250">
            <a:lnSpc>
              <a:spcPct val="90000"/>
            </a:lnSpc>
            <a:spcBef>
              <a:spcPct val="0"/>
            </a:spcBef>
            <a:spcAft>
              <a:spcPct val="35000"/>
            </a:spcAft>
          </a:pPr>
          <a:r>
            <a:rPr lang="en-US" sz="500" kern="1200" dirty="0" smtClean="0"/>
            <a:t>STUDY</a:t>
          </a:r>
          <a:endParaRPr lang="en-US" sz="500" kern="1200" dirty="0"/>
        </a:p>
      </dsp:txBody>
      <dsp:txXfrm rot="5400000">
        <a:off x="216608" y="459116"/>
        <a:ext cx="198669" cy="198669"/>
      </dsp:txXfrm>
    </dsp:sp>
    <dsp:sp modelId="{EB898F89-8124-45C2-B688-ABCBCBE9A466}">
      <dsp:nvSpPr>
        <dsp:cNvPr id="0" name=""/>
        <dsp:cNvSpPr/>
      </dsp:nvSpPr>
      <dsp:spPr>
        <a:xfrm>
          <a:off x="373263" y="394229"/>
          <a:ext cx="97006" cy="84353"/>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793C5E-2895-456C-B34D-BD3473C64E71}">
      <dsp:nvSpPr>
        <dsp:cNvPr id="0" name=""/>
        <dsp:cNvSpPr/>
      </dsp:nvSpPr>
      <dsp:spPr>
        <a:xfrm rot="10800000">
          <a:off x="373263" y="426673"/>
          <a:ext cx="97006" cy="84353"/>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72E3A-57C3-4917-8854-440B697D6AD7}">
      <dsp:nvSpPr>
        <dsp:cNvPr id="0" name=""/>
        <dsp:cNvSpPr/>
      </dsp:nvSpPr>
      <dsp:spPr>
        <a:xfrm>
          <a:off x="134077" y="164941"/>
          <a:ext cx="280461" cy="280461"/>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22250">
            <a:lnSpc>
              <a:spcPct val="90000"/>
            </a:lnSpc>
            <a:spcBef>
              <a:spcPct val="0"/>
            </a:spcBef>
            <a:spcAft>
              <a:spcPct val="35000"/>
            </a:spcAft>
          </a:pPr>
          <a:r>
            <a:rPr lang="en-US" sz="500" kern="1200" dirty="0" smtClean="0"/>
            <a:t>ACT</a:t>
          </a:r>
          <a:endParaRPr lang="en-US" sz="500" kern="1200" dirty="0"/>
        </a:p>
      </dsp:txBody>
      <dsp:txXfrm>
        <a:off x="216222" y="247086"/>
        <a:ext cx="198316" cy="198316"/>
      </dsp:txXfrm>
    </dsp:sp>
    <dsp:sp modelId="{9F6B2821-326A-4D6F-8C61-CDA965FF9BB6}">
      <dsp:nvSpPr>
        <dsp:cNvPr id="0" name=""/>
        <dsp:cNvSpPr/>
      </dsp:nvSpPr>
      <dsp:spPr>
        <a:xfrm rot="5400000">
          <a:off x="427493" y="164941"/>
          <a:ext cx="280461" cy="280461"/>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22250">
            <a:lnSpc>
              <a:spcPct val="90000"/>
            </a:lnSpc>
            <a:spcBef>
              <a:spcPct val="0"/>
            </a:spcBef>
            <a:spcAft>
              <a:spcPct val="35000"/>
            </a:spcAft>
          </a:pPr>
          <a:r>
            <a:rPr lang="en-US" sz="500" kern="1200" dirty="0" smtClean="0"/>
            <a:t>PLAN</a:t>
          </a:r>
          <a:endParaRPr lang="en-US" sz="500" kern="1200" dirty="0"/>
        </a:p>
      </dsp:txBody>
      <dsp:txXfrm rot="-5400000">
        <a:off x="427493" y="247086"/>
        <a:ext cx="198316" cy="198316"/>
      </dsp:txXfrm>
    </dsp:sp>
    <dsp:sp modelId="{47286436-9091-447E-B06A-20772B730F78}">
      <dsp:nvSpPr>
        <dsp:cNvPr id="0" name=""/>
        <dsp:cNvSpPr/>
      </dsp:nvSpPr>
      <dsp:spPr>
        <a:xfrm rot="10800000">
          <a:off x="427493" y="458357"/>
          <a:ext cx="280461" cy="280461"/>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22250">
            <a:lnSpc>
              <a:spcPct val="90000"/>
            </a:lnSpc>
            <a:spcBef>
              <a:spcPct val="0"/>
            </a:spcBef>
            <a:spcAft>
              <a:spcPct val="35000"/>
            </a:spcAft>
          </a:pPr>
          <a:r>
            <a:rPr lang="en-US" sz="500" kern="1200" dirty="0" smtClean="0"/>
            <a:t>DO</a:t>
          </a:r>
          <a:endParaRPr lang="en-US" sz="500" kern="1200" dirty="0"/>
        </a:p>
      </dsp:txBody>
      <dsp:txXfrm rot="10800000">
        <a:off x="427493" y="458357"/>
        <a:ext cx="198316" cy="198316"/>
      </dsp:txXfrm>
    </dsp:sp>
    <dsp:sp modelId="{5CAA8AE5-9F1E-4FF0-94B0-D612F4980F1B}">
      <dsp:nvSpPr>
        <dsp:cNvPr id="0" name=""/>
        <dsp:cNvSpPr/>
      </dsp:nvSpPr>
      <dsp:spPr>
        <a:xfrm rot="16200000">
          <a:off x="134077" y="458357"/>
          <a:ext cx="280461" cy="280461"/>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22250">
            <a:lnSpc>
              <a:spcPct val="90000"/>
            </a:lnSpc>
            <a:spcBef>
              <a:spcPct val="0"/>
            </a:spcBef>
            <a:spcAft>
              <a:spcPct val="35000"/>
            </a:spcAft>
          </a:pPr>
          <a:r>
            <a:rPr lang="en-US" sz="500" kern="1200" dirty="0" smtClean="0"/>
            <a:t>STUDY</a:t>
          </a:r>
          <a:endParaRPr lang="en-US" sz="500" kern="1200" dirty="0"/>
        </a:p>
      </dsp:txBody>
      <dsp:txXfrm rot="5400000">
        <a:off x="216222" y="458357"/>
        <a:ext cx="198316" cy="198316"/>
      </dsp:txXfrm>
    </dsp:sp>
    <dsp:sp modelId="{EB898F89-8124-45C2-B688-ABCBCBE9A466}">
      <dsp:nvSpPr>
        <dsp:cNvPr id="0" name=""/>
        <dsp:cNvSpPr/>
      </dsp:nvSpPr>
      <dsp:spPr>
        <a:xfrm>
          <a:off x="372599" y="393585"/>
          <a:ext cx="96833" cy="84203"/>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793C5E-2895-456C-B34D-BD3473C64E71}">
      <dsp:nvSpPr>
        <dsp:cNvPr id="0" name=""/>
        <dsp:cNvSpPr/>
      </dsp:nvSpPr>
      <dsp:spPr>
        <a:xfrm rot="10800000">
          <a:off x="372599" y="425971"/>
          <a:ext cx="96833" cy="84203"/>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72E3A-57C3-4917-8854-440B697D6AD7}">
      <dsp:nvSpPr>
        <dsp:cNvPr id="0" name=""/>
        <dsp:cNvSpPr/>
      </dsp:nvSpPr>
      <dsp:spPr>
        <a:xfrm>
          <a:off x="134316" y="165177"/>
          <a:ext cx="280961" cy="280961"/>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22250">
            <a:lnSpc>
              <a:spcPct val="90000"/>
            </a:lnSpc>
            <a:spcBef>
              <a:spcPct val="0"/>
            </a:spcBef>
            <a:spcAft>
              <a:spcPct val="35000"/>
            </a:spcAft>
          </a:pPr>
          <a:r>
            <a:rPr lang="en-US" sz="500" kern="1200" dirty="0" smtClean="0"/>
            <a:t>ACT</a:t>
          </a:r>
          <a:endParaRPr lang="en-US" sz="500" kern="1200" dirty="0"/>
        </a:p>
      </dsp:txBody>
      <dsp:txXfrm>
        <a:off x="216608" y="247469"/>
        <a:ext cx="198669" cy="198669"/>
      </dsp:txXfrm>
    </dsp:sp>
    <dsp:sp modelId="{9F6B2821-326A-4D6F-8C61-CDA965FF9BB6}">
      <dsp:nvSpPr>
        <dsp:cNvPr id="0" name=""/>
        <dsp:cNvSpPr/>
      </dsp:nvSpPr>
      <dsp:spPr>
        <a:xfrm rot="5400000">
          <a:off x="428255" y="165177"/>
          <a:ext cx="280961" cy="280961"/>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22250">
            <a:lnSpc>
              <a:spcPct val="90000"/>
            </a:lnSpc>
            <a:spcBef>
              <a:spcPct val="0"/>
            </a:spcBef>
            <a:spcAft>
              <a:spcPct val="35000"/>
            </a:spcAft>
          </a:pPr>
          <a:r>
            <a:rPr lang="en-US" sz="500" kern="1200" dirty="0" smtClean="0"/>
            <a:t>PLAN</a:t>
          </a:r>
          <a:endParaRPr lang="en-US" sz="500" kern="1200" dirty="0"/>
        </a:p>
      </dsp:txBody>
      <dsp:txXfrm rot="-5400000">
        <a:off x="428255" y="247469"/>
        <a:ext cx="198669" cy="198669"/>
      </dsp:txXfrm>
    </dsp:sp>
    <dsp:sp modelId="{47286436-9091-447E-B06A-20772B730F78}">
      <dsp:nvSpPr>
        <dsp:cNvPr id="0" name=""/>
        <dsp:cNvSpPr/>
      </dsp:nvSpPr>
      <dsp:spPr>
        <a:xfrm rot="10800000">
          <a:off x="428255" y="459116"/>
          <a:ext cx="280961" cy="280961"/>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22250">
            <a:lnSpc>
              <a:spcPct val="90000"/>
            </a:lnSpc>
            <a:spcBef>
              <a:spcPct val="0"/>
            </a:spcBef>
            <a:spcAft>
              <a:spcPct val="35000"/>
            </a:spcAft>
          </a:pPr>
          <a:r>
            <a:rPr lang="en-US" sz="500" kern="1200" dirty="0" smtClean="0"/>
            <a:t>DO</a:t>
          </a:r>
          <a:endParaRPr lang="en-US" sz="500" kern="1200" dirty="0"/>
        </a:p>
      </dsp:txBody>
      <dsp:txXfrm rot="10800000">
        <a:off x="428255" y="459116"/>
        <a:ext cx="198669" cy="198669"/>
      </dsp:txXfrm>
    </dsp:sp>
    <dsp:sp modelId="{5CAA8AE5-9F1E-4FF0-94B0-D612F4980F1B}">
      <dsp:nvSpPr>
        <dsp:cNvPr id="0" name=""/>
        <dsp:cNvSpPr/>
      </dsp:nvSpPr>
      <dsp:spPr>
        <a:xfrm rot="16200000">
          <a:off x="134316" y="459116"/>
          <a:ext cx="280961" cy="280961"/>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22250">
            <a:lnSpc>
              <a:spcPct val="90000"/>
            </a:lnSpc>
            <a:spcBef>
              <a:spcPct val="0"/>
            </a:spcBef>
            <a:spcAft>
              <a:spcPct val="35000"/>
            </a:spcAft>
          </a:pPr>
          <a:r>
            <a:rPr lang="en-US" sz="500" kern="1200" dirty="0" smtClean="0"/>
            <a:t>STUDY</a:t>
          </a:r>
          <a:endParaRPr lang="en-US" sz="500" kern="1200" dirty="0"/>
        </a:p>
      </dsp:txBody>
      <dsp:txXfrm rot="5400000">
        <a:off x="216608" y="459116"/>
        <a:ext cx="198669" cy="198669"/>
      </dsp:txXfrm>
    </dsp:sp>
    <dsp:sp modelId="{EB898F89-8124-45C2-B688-ABCBCBE9A466}">
      <dsp:nvSpPr>
        <dsp:cNvPr id="0" name=""/>
        <dsp:cNvSpPr/>
      </dsp:nvSpPr>
      <dsp:spPr>
        <a:xfrm>
          <a:off x="373263" y="394229"/>
          <a:ext cx="97006" cy="84353"/>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793C5E-2895-456C-B34D-BD3473C64E71}">
      <dsp:nvSpPr>
        <dsp:cNvPr id="0" name=""/>
        <dsp:cNvSpPr/>
      </dsp:nvSpPr>
      <dsp:spPr>
        <a:xfrm rot="10800000">
          <a:off x="373263" y="426673"/>
          <a:ext cx="97006" cy="84353"/>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D4D1C10-CB0A-4D78-9406-FF0C5BE21E0B}" type="datetimeFigureOut">
              <a:rPr lang="en-US" smtClean="0"/>
              <a:t>10/24/2018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3ED2C04-98FF-4CBB-9696-64F212964B78}" type="slidenum">
              <a:rPr lang="en-US" smtClean="0"/>
              <a:t>‹#›</a:t>
            </a:fld>
            <a:endParaRPr lang="en-US"/>
          </a:p>
        </p:txBody>
      </p:sp>
    </p:spTree>
    <p:extLst>
      <p:ext uri="{BB962C8B-B14F-4D97-AF65-F5344CB8AC3E}">
        <p14:creationId xmlns:p14="http://schemas.microsoft.com/office/powerpoint/2010/main" val="42727164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A563B7B-5918-4EAB-8A09-B3A52F1A7AEA}" type="datetimeFigureOut">
              <a:rPr lang="en-US" smtClean="0"/>
              <a:t>10/24/2018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7959B0A-DDDC-4B85-8D5A-78E10FDB4B93}" type="slidenum">
              <a:rPr lang="en-US" smtClean="0"/>
              <a:t>‹#›</a:t>
            </a:fld>
            <a:endParaRPr lang="en-US"/>
          </a:p>
        </p:txBody>
      </p:sp>
    </p:spTree>
    <p:extLst>
      <p:ext uri="{BB962C8B-B14F-4D97-AF65-F5344CB8AC3E}">
        <p14:creationId xmlns:p14="http://schemas.microsoft.com/office/powerpoint/2010/main" val="3007251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sz="1800" dirty="0" smtClean="0"/>
          </a:p>
          <a:p>
            <a:endParaRPr lang="en-US" sz="1800" baseline="0" dirty="0" smtClean="0"/>
          </a:p>
        </p:txBody>
      </p:sp>
      <p:sp>
        <p:nvSpPr>
          <p:cNvPr id="4" name="Slide Number Placeholder 3"/>
          <p:cNvSpPr>
            <a:spLocks noGrp="1"/>
          </p:cNvSpPr>
          <p:nvPr>
            <p:ph type="sldNum" sz="quarter" idx="10"/>
          </p:nvPr>
        </p:nvSpPr>
        <p:spPr/>
        <p:txBody>
          <a:bodyPr/>
          <a:lstStyle/>
          <a:p>
            <a:fld id="{27959B0A-DDDC-4B85-8D5A-78E10FDB4B93}" type="slidenum">
              <a:rPr lang="en-US" smtClean="0"/>
              <a:t>1</a:t>
            </a:fld>
            <a:endParaRPr lang="en-US"/>
          </a:p>
        </p:txBody>
      </p:sp>
    </p:spTree>
    <p:extLst>
      <p:ext uri="{BB962C8B-B14F-4D97-AF65-F5344CB8AC3E}">
        <p14:creationId xmlns:p14="http://schemas.microsoft.com/office/powerpoint/2010/main" val="2248536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F9B5EA-8B53-44C0-8CAB-F7F21447D1A3}"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790257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Read slide</a:t>
            </a:r>
            <a:r>
              <a:rPr lang="en-US" sz="1600" baseline="0" dirty="0" smtClean="0"/>
              <a:t> then advance to emphasize red text in next slide</a:t>
            </a:r>
            <a:endParaRPr lang="en-US" sz="1600" dirty="0" smtClean="0"/>
          </a:p>
        </p:txBody>
      </p:sp>
      <p:sp>
        <p:nvSpPr>
          <p:cNvPr id="4" name="Slide Number Placeholder 3"/>
          <p:cNvSpPr>
            <a:spLocks noGrp="1"/>
          </p:cNvSpPr>
          <p:nvPr>
            <p:ph type="sldNum" sz="quarter" idx="10"/>
          </p:nvPr>
        </p:nvSpPr>
        <p:spPr/>
        <p:txBody>
          <a:bodyPr/>
          <a:lstStyle/>
          <a:p>
            <a:fld id="{27959B0A-DDDC-4B85-8D5A-78E10FDB4B93}" type="slidenum">
              <a:rPr lang="en-US" smtClean="0"/>
              <a:t>3</a:t>
            </a:fld>
            <a:endParaRPr lang="en-US"/>
          </a:p>
        </p:txBody>
      </p:sp>
    </p:spTree>
    <p:extLst>
      <p:ext uri="{BB962C8B-B14F-4D97-AF65-F5344CB8AC3E}">
        <p14:creationId xmlns:p14="http://schemas.microsoft.com/office/powerpoint/2010/main" val="380438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baseline="0" dirty="0" smtClean="0"/>
              <a:t>I will be connecting with your program monthly, starting in October.  The purpose of the monthly sessions will be to work with you on identifying the changes you want to make within your setting and helping you test the changes in very small, manageable ways. I will also provide technical assistance on the tools and materials we provide and will walk you through the data collection process.  I am always available by phone or email as well to help you.</a:t>
            </a:r>
          </a:p>
          <a:p>
            <a:endParaRPr lang="en-US" sz="1800" b="0" baseline="0" dirty="0" smtClean="0"/>
          </a:p>
          <a:p>
            <a:r>
              <a:rPr lang="en-US" sz="1800" b="0" baseline="0" dirty="0" smtClean="0"/>
              <a:t> **Please be sure you have signed up for a coaching session on the calendar/clipboard!!</a:t>
            </a:r>
          </a:p>
          <a:p>
            <a:endParaRPr lang="en-US" sz="1800" b="0" baseline="0" dirty="0" smtClean="0"/>
          </a:p>
          <a:p>
            <a:r>
              <a:rPr lang="en-US" sz="1800" b="0" baseline="0" dirty="0" smtClean="0"/>
              <a:t>There are some data collection requirements for this project.  We have tried to keep them as simple and useful as possible to make sure that they are INFORMING your processes. I will be talking you through these in more detail during coaching conversations. </a:t>
            </a:r>
          </a:p>
          <a:p>
            <a:endParaRPr lang="en-US" sz="1800" dirty="0"/>
          </a:p>
        </p:txBody>
      </p:sp>
      <p:sp>
        <p:nvSpPr>
          <p:cNvPr id="4" name="Slide Number Placeholder 3"/>
          <p:cNvSpPr>
            <a:spLocks noGrp="1"/>
          </p:cNvSpPr>
          <p:nvPr>
            <p:ph type="sldNum" sz="quarter" idx="10"/>
          </p:nvPr>
        </p:nvSpPr>
        <p:spPr/>
        <p:txBody>
          <a:bodyPr/>
          <a:lstStyle/>
          <a:p>
            <a:fld id="{27959B0A-DDDC-4B85-8D5A-78E10FDB4B93}" type="slidenum">
              <a:rPr lang="en-US" smtClean="0"/>
              <a:t>4</a:t>
            </a:fld>
            <a:endParaRPr lang="en-US"/>
          </a:p>
        </p:txBody>
      </p:sp>
    </p:spTree>
    <p:extLst>
      <p:ext uri="{BB962C8B-B14F-4D97-AF65-F5344CB8AC3E}">
        <p14:creationId xmlns:p14="http://schemas.microsoft.com/office/powerpoint/2010/main" val="380438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27959B0A-DDDC-4B85-8D5A-78E10FDB4B93}" type="slidenum">
              <a:rPr lang="en-US" smtClean="0"/>
              <a:t>5</a:t>
            </a:fld>
            <a:endParaRPr lang="en-US"/>
          </a:p>
        </p:txBody>
      </p:sp>
    </p:spTree>
    <p:extLst>
      <p:ext uri="{BB962C8B-B14F-4D97-AF65-F5344CB8AC3E}">
        <p14:creationId xmlns:p14="http://schemas.microsoft.com/office/powerpoint/2010/main" val="2265273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smtClean="0"/>
          </a:p>
        </p:txBody>
      </p:sp>
      <p:sp>
        <p:nvSpPr>
          <p:cNvPr id="4" name="Slide Number Placeholder 3"/>
          <p:cNvSpPr>
            <a:spLocks noGrp="1"/>
          </p:cNvSpPr>
          <p:nvPr>
            <p:ph type="sldNum" sz="quarter" idx="10"/>
          </p:nvPr>
        </p:nvSpPr>
        <p:spPr/>
        <p:txBody>
          <a:bodyPr/>
          <a:lstStyle/>
          <a:p>
            <a:fld id="{27959B0A-DDDC-4B85-8D5A-78E10FDB4B93}" type="slidenum">
              <a:rPr lang="en-US" smtClean="0"/>
              <a:t>6</a:t>
            </a:fld>
            <a:endParaRPr lang="en-US"/>
          </a:p>
        </p:txBody>
      </p:sp>
    </p:spTree>
    <p:extLst>
      <p:ext uri="{BB962C8B-B14F-4D97-AF65-F5344CB8AC3E}">
        <p14:creationId xmlns:p14="http://schemas.microsoft.com/office/powerpoint/2010/main" val="12694847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7" name="Picture 5" descr="VCHIP_PP_Cover2"/>
          <p:cNvPicPr>
            <a:picLocks noChangeAspect="1" noChangeArrowheads="1"/>
          </p:cNvPicPr>
          <p:nvPr/>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2" name="Title 1"/>
          <p:cNvSpPr>
            <a:spLocks noGrp="1"/>
          </p:cNvSpPr>
          <p:nvPr>
            <p:ph type="ctrTitle"/>
          </p:nvPr>
        </p:nvSpPr>
        <p:spPr>
          <a:xfrm>
            <a:off x="762000" y="53790"/>
            <a:ext cx="7772400" cy="1371600"/>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600200" y="1524000"/>
            <a:ext cx="6400800" cy="838200"/>
          </a:xfrm>
        </p:spPr>
        <p:txBody>
          <a:bodyPr/>
          <a:lstStyle>
            <a:lvl1pPr marL="0" indent="0" algn="ctr">
              <a:buNone/>
              <a:defRPr>
                <a:solidFill>
                  <a:schemeClr val="tx1"/>
                </a:solidFill>
              </a:defRPr>
            </a:lvl1pPr>
            <a:lvl2pPr marL="457010" indent="0" algn="ctr">
              <a:buNone/>
              <a:defRPr>
                <a:solidFill>
                  <a:schemeClr val="tx1">
                    <a:tint val="75000"/>
                  </a:schemeClr>
                </a:solidFill>
              </a:defRPr>
            </a:lvl2pPr>
            <a:lvl3pPr marL="914020" indent="0" algn="ctr">
              <a:buNone/>
              <a:defRPr>
                <a:solidFill>
                  <a:schemeClr val="tx1">
                    <a:tint val="75000"/>
                  </a:schemeClr>
                </a:solidFill>
              </a:defRPr>
            </a:lvl3pPr>
            <a:lvl4pPr marL="1371031" indent="0" algn="ctr">
              <a:buNone/>
              <a:defRPr>
                <a:solidFill>
                  <a:schemeClr val="tx1">
                    <a:tint val="75000"/>
                  </a:schemeClr>
                </a:solidFill>
              </a:defRPr>
            </a:lvl4pPr>
            <a:lvl5pPr marL="1828042" indent="0" algn="ctr">
              <a:buNone/>
              <a:defRPr>
                <a:solidFill>
                  <a:schemeClr val="tx1">
                    <a:tint val="75000"/>
                  </a:schemeClr>
                </a:solidFill>
              </a:defRPr>
            </a:lvl5pPr>
            <a:lvl6pPr marL="2285052" indent="0" algn="ctr">
              <a:buNone/>
              <a:defRPr>
                <a:solidFill>
                  <a:schemeClr val="tx1">
                    <a:tint val="75000"/>
                  </a:schemeClr>
                </a:solidFill>
              </a:defRPr>
            </a:lvl6pPr>
            <a:lvl7pPr marL="2742062" indent="0" algn="ctr">
              <a:buNone/>
              <a:defRPr>
                <a:solidFill>
                  <a:schemeClr val="tx1">
                    <a:tint val="75000"/>
                  </a:schemeClr>
                </a:solidFill>
              </a:defRPr>
            </a:lvl7pPr>
            <a:lvl8pPr marL="3199072" indent="0" algn="ctr">
              <a:buNone/>
              <a:defRPr>
                <a:solidFill>
                  <a:schemeClr val="tx1">
                    <a:tint val="75000"/>
                  </a:schemeClr>
                </a:solidFill>
              </a:defRPr>
            </a:lvl8pPr>
            <a:lvl9pPr marL="3656082"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9824380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0" indent="0">
              <a:buNone/>
              <a:defRPr sz="2800"/>
            </a:lvl2pPr>
            <a:lvl3pPr marL="914020" indent="0">
              <a:buNone/>
              <a:defRPr sz="2400"/>
            </a:lvl3pPr>
            <a:lvl4pPr marL="1371031" indent="0">
              <a:buNone/>
              <a:defRPr sz="2000"/>
            </a:lvl4pPr>
            <a:lvl5pPr marL="1828042" indent="0">
              <a:buNone/>
              <a:defRPr sz="2000"/>
            </a:lvl5pPr>
            <a:lvl6pPr marL="2285052" indent="0">
              <a:buNone/>
              <a:defRPr sz="2000"/>
            </a:lvl6pPr>
            <a:lvl7pPr marL="2742062" indent="0">
              <a:buNone/>
              <a:defRPr sz="2000"/>
            </a:lvl7pPr>
            <a:lvl8pPr marL="3199072" indent="0">
              <a:buNone/>
              <a:defRPr sz="2000"/>
            </a:lvl8pPr>
            <a:lvl9pPr marL="3656082"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0" indent="0">
              <a:buNone/>
              <a:defRPr sz="1200"/>
            </a:lvl2pPr>
            <a:lvl3pPr marL="914020" indent="0">
              <a:buNone/>
              <a:defRPr sz="1000"/>
            </a:lvl3pPr>
            <a:lvl4pPr marL="1371031" indent="0">
              <a:buNone/>
              <a:defRPr sz="900"/>
            </a:lvl4pPr>
            <a:lvl5pPr marL="1828042" indent="0">
              <a:buNone/>
              <a:defRPr sz="900"/>
            </a:lvl5pPr>
            <a:lvl6pPr marL="2285052" indent="0">
              <a:buNone/>
              <a:defRPr sz="900"/>
            </a:lvl6pPr>
            <a:lvl7pPr marL="2742062" indent="0">
              <a:buNone/>
              <a:defRPr sz="900"/>
            </a:lvl7pPr>
            <a:lvl8pPr marL="3199072" indent="0">
              <a:buNone/>
              <a:defRPr sz="900"/>
            </a:lvl8pPr>
            <a:lvl9pPr marL="3656082"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3124200" y="6356354"/>
            <a:ext cx="2895600" cy="365125"/>
          </a:xfrm>
          <a:prstGeom prst="rect">
            <a:avLst/>
          </a:prstGeom>
        </p:spPr>
        <p:txBody>
          <a:bodyPr lIns="91402" tIns="45700" rIns="91402" bIns="45700"/>
          <a:lstStyle/>
          <a:p>
            <a:pPr defTabSz="914020"/>
            <a:endParaRPr lang="en-US">
              <a:solidFill>
                <a:prstClr val="black"/>
              </a:solidFill>
            </a:endParaRPr>
          </a:p>
        </p:txBody>
      </p:sp>
    </p:spTree>
    <p:extLst>
      <p:ext uri="{BB962C8B-B14F-4D97-AF65-F5344CB8AC3E}">
        <p14:creationId xmlns:p14="http://schemas.microsoft.com/office/powerpoint/2010/main" val="4201875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uler Highlight - use as is">
    <p:spTree>
      <p:nvGrpSpPr>
        <p:cNvPr id="1" name=""/>
        <p:cNvGrpSpPr/>
        <p:nvPr/>
      </p:nvGrpSpPr>
      <p:grpSpPr>
        <a:xfrm>
          <a:off x="0" y="0"/>
          <a:ext cx="0" cy="0"/>
          <a:chOff x="0" y="0"/>
          <a:chExt cx="0" cy="0"/>
        </a:xfrm>
      </p:grpSpPr>
      <p:pic>
        <p:nvPicPr>
          <p:cNvPr id="4" name="Picture 6" descr="VCHIP_PP_RulerWithText"/>
          <p:cNvPicPr>
            <a:picLocks noChangeAspect="1" noChangeArrowheads="1"/>
          </p:cNvPicPr>
          <p:nvPr/>
        </p:nvPicPr>
        <p:blipFill>
          <a:blip r:embed="rId2" cstate="print"/>
          <a:srcRect/>
          <a:stretch>
            <a:fillRect/>
          </a:stretch>
        </p:blipFill>
        <p:spPr bwMode="auto">
          <a:xfrm>
            <a:off x="685802" y="1600204"/>
            <a:ext cx="6602413" cy="4754563"/>
          </a:xfrm>
          <a:prstGeom prst="rect">
            <a:avLst/>
          </a:prstGeom>
          <a:noFill/>
          <a:ln w="9525">
            <a:noFill/>
            <a:miter lim="800000"/>
            <a:headEnd/>
            <a:tailEnd/>
          </a:ln>
        </p:spPr>
      </p:pic>
      <p:sp>
        <p:nvSpPr>
          <p:cNvPr id="5" name="Rectangle 4"/>
          <p:cNvSpPr/>
          <p:nvPr/>
        </p:nvSpPr>
        <p:spPr>
          <a:xfrm>
            <a:off x="685803" y="457200"/>
            <a:ext cx="7329494" cy="707846"/>
          </a:xfrm>
          <a:prstGeom prst="rect">
            <a:avLst/>
          </a:prstGeom>
        </p:spPr>
        <p:txBody>
          <a:bodyPr wrap="none" lIns="91402" tIns="45700" rIns="91402" bIns="45700">
            <a:spAutoFit/>
          </a:bodyPr>
          <a:lstStyle/>
          <a:p>
            <a:pPr defTabSz="914020"/>
            <a:r>
              <a:rPr lang="en-US" sz="4000" dirty="0">
                <a:solidFill>
                  <a:prstClr val="white"/>
                </a:solidFill>
                <a:latin typeface="Helvetica" pitchFamily="34" charset="0"/>
              </a:rPr>
              <a:t>Highlights In VCHIP’s Evolution</a:t>
            </a:r>
            <a:endParaRPr lang="en-US" sz="4000" dirty="0">
              <a:solidFill>
                <a:prstClr val="black"/>
              </a:solidFill>
              <a:latin typeface="Helvetica" pitchFamily="34" charset="0"/>
            </a:endParaRPr>
          </a:p>
        </p:txBody>
      </p:sp>
    </p:spTree>
    <p:extLst>
      <p:ext uri="{BB962C8B-B14F-4D97-AF65-F5344CB8AC3E}">
        <p14:creationId xmlns:p14="http://schemas.microsoft.com/office/powerpoint/2010/main" val="2216116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Alt Highlights">
    <p:spTree>
      <p:nvGrpSpPr>
        <p:cNvPr id="1" name=""/>
        <p:cNvGrpSpPr/>
        <p:nvPr/>
      </p:nvGrpSpPr>
      <p:grpSpPr>
        <a:xfrm>
          <a:off x="0" y="0"/>
          <a:ext cx="0" cy="0"/>
          <a:chOff x="0" y="0"/>
          <a:chExt cx="0" cy="0"/>
        </a:xfrm>
      </p:grpSpPr>
      <p:pic>
        <p:nvPicPr>
          <p:cNvPr id="2" name="Picture 13" descr="VCHIP_PP_HeadFootRuler"/>
          <p:cNvPicPr>
            <a:picLocks noChangeAspect="1" noChangeArrowheads="1"/>
          </p:cNvPicPr>
          <p:nvPr/>
        </p:nvPicPr>
        <p:blipFill>
          <a:blip r:embed="rId2" cstate="print"/>
          <a:srcRect/>
          <a:stretch>
            <a:fillRect/>
          </a:stretch>
        </p:blipFill>
        <p:spPr bwMode="auto">
          <a:xfrm>
            <a:off x="0" y="-1588"/>
            <a:ext cx="9145588" cy="6859588"/>
          </a:xfrm>
          <a:prstGeom prst="rect">
            <a:avLst/>
          </a:prstGeom>
          <a:noFill/>
          <a:ln w="9525">
            <a:noFill/>
            <a:miter lim="800000"/>
            <a:headEnd/>
            <a:tailEnd/>
          </a:ln>
        </p:spPr>
      </p:pic>
      <p:sp>
        <p:nvSpPr>
          <p:cNvPr id="3" name="Text Box 14"/>
          <p:cNvSpPr txBox="1">
            <a:spLocks noChangeArrowheads="1"/>
          </p:cNvSpPr>
          <p:nvPr/>
        </p:nvSpPr>
        <p:spPr bwMode="auto">
          <a:xfrm>
            <a:off x="914401" y="1524001"/>
            <a:ext cx="5986463" cy="4745046"/>
          </a:xfrm>
          <a:prstGeom prst="rect">
            <a:avLst/>
          </a:prstGeom>
          <a:noFill/>
          <a:ln w="9525">
            <a:noFill/>
            <a:miter lim="800000"/>
            <a:headEnd/>
            <a:tailEnd/>
          </a:ln>
        </p:spPr>
        <p:txBody>
          <a:bodyPr lIns="91402" tIns="45700" rIns="91402" bIns="45700">
            <a:prstTxWarp prst="textNoShape">
              <a:avLst/>
            </a:prstTxWarp>
            <a:spAutoFit/>
          </a:bodyPr>
          <a:lstStyle/>
          <a:p>
            <a:pPr defTabSz="914020" eaLnBrk="0" hangingPunct="0">
              <a:lnSpc>
                <a:spcPct val="125000"/>
              </a:lnSpc>
            </a:pPr>
            <a:r>
              <a:rPr lang="en-US" sz="1800" b="1" baseline="30000" dirty="0">
                <a:solidFill>
                  <a:srgbClr val="006314"/>
                </a:solidFill>
                <a:latin typeface="Helvetica" pitchFamily="-123" charset="0"/>
              </a:rPr>
              <a:t>2011</a:t>
            </a:r>
            <a:r>
              <a:rPr lang="en-US" sz="1800" baseline="30000" dirty="0">
                <a:solidFill>
                  <a:srgbClr val="000000"/>
                </a:solidFill>
                <a:latin typeface="Helvetica" pitchFamily="-123" charset="0"/>
              </a:rPr>
              <a:t>	Child Health Advances Measured in Practice (CHAMP)*</a:t>
            </a:r>
          </a:p>
          <a:p>
            <a:pPr defTabSz="914020" eaLnBrk="0" hangingPunct="0">
              <a:lnSpc>
                <a:spcPct val="125000"/>
              </a:lnSpc>
            </a:pPr>
            <a:r>
              <a:rPr lang="en-US" sz="1800" b="1" baseline="30000" dirty="0">
                <a:solidFill>
                  <a:srgbClr val="006314"/>
                </a:solidFill>
                <a:latin typeface="Helvetica" pitchFamily="-123" charset="0"/>
              </a:rPr>
              <a:t>2010</a:t>
            </a:r>
            <a:r>
              <a:rPr lang="en-US" sz="1800" baseline="30000" dirty="0">
                <a:solidFill>
                  <a:srgbClr val="000000"/>
                </a:solidFill>
                <a:latin typeface="Helvetica" pitchFamily="-123" charset="0"/>
              </a:rPr>
              <a:t>	CHIPRA Demonstration Project*</a:t>
            </a:r>
          </a:p>
          <a:p>
            <a:pPr defTabSz="914020" eaLnBrk="0" hangingPunct="0">
              <a:lnSpc>
                <a:spcPct val="125000"/>
              </a:lnSpc>
            </a:pPr>
            <a:r>
              <a:rPr lang="en-US" sz="1800" b="1" baseline="30000" dirty="0">
                <a:solidFill>
                  <a:srgbClr val="006314"/>
                </a:solidFill>
                <a:latin typeface="Helvetica" pitchFamily="-123" charset="0"/>
              </a:rPr>
              <a:t>2009</a:t>
            </a:r>
            <a:r>
              <a:rPr lang="en-US" sz="1800" baseline="30000" dirty="0">
                <a:solidFill>
                  <a:srgbClr val="000000"/>
                </a:solidFill>
                <a:latin typeface="Helvetica" pitchFamily="-123" charset="0"/>
              </a:rPr>
              <a:t>	Developmental and Autism Screening*</a:t>
            </a:r>
          </a:p>
          <a:p>
            <a:pPr defTabSz="914020" eaLnBrk="0" hangingPunct="0">
              <a:lnSpc>
                <a:spcPct val="125000"/>
              </a:lnSpc>
            </a:pPr>
            <a:r>
              <a:rPr lang="en-US" sz="1800" baseline="30000" dirty="0">
                <a:solidFill>
                  <a:srgbClr val="000000"/>
                </a:solidFill>
                <a:latin typeface="Helvetica" pitchFamily="-123" charset="0"/>
              </a:rPr>
              <a:t>	Late Preterm Infant Quality Improvement*</a:t>
            </a:r>
          </a:p>
          <a:p>
            <a:pPr defTabSz="914020" eaLnBrk="0" hangingPunct="0">
              <a:lnSpc>
                <a:spcPct val="125000"/>
              </a:lnSpc>
            </a:pPr>
            <a:r>
              <a:rPr lang="en-US" sz="1800" b="1" baseline="30000" dirty="0">
                <a:solidFill>
                  <a:srgbClr val="006314"/>
                </a:solidFill>
                <a:latin typeface="Helvetica" pitchFamily="-123" charset="0"/>
              </a:rPr>
              <a:t>	</a:t>
            </a:r>
            <a:r>
              <a:rPr lang="en-US" sz="1800" baseline="30000" dirty="0">
                <a:solidFill>
                  <a:srgbClr val="000000"/>
                </a:solidFill>
                <a:latin typeface="Helvetica" pitchFamily="-123" charset="0"/>
              </a:rPr>
              <a:t>National Improvement Partnership Network (NIPN)*</a:t>
            </a:r>
          </a:p>
          <a:p>
            <a:pPr defTabSz="914020" eaLnBrk="0" hangingPunct="0">
              <a:lnSpc>
                <a:spcPct val="125000"/>
              </a:lnSpc>
            </a:pPr>
            <a:r>
              <a:rPr lang="en-US" sz="1800" b="1" baseline="30000" dirty="0">
                <a:solidFill>
                  <a:srgbClr val="006314"/>
                </a:solidFill>
                <a:latin typeface="Helvetica" pitchFamily="-123" charset="0"/>
              </a:rPr>
              <a:t>2008</a:t>
            </a:r>
            <a:r>
              <a:rPr lang="en-US" sz="1800" baseline="30000" dirty="0">
                <a:solidFill>
                  <a:srgbClr val="000000"/>
                </a:solidFill>
                <a:latin typeface="Helvetica" pitchFamily="-123" charset="0"/>
              </a:rPr>
              <a:t>	Bright Futures</a:t>
            </a:r>
          </a:p>
          <a:p>
            <a:pPr defTabSz="914020" eaLnBrk="0" hangingPunct="0">
              <a:lnSpc>
                <a:spcPct val="125000"/>
              </a:lnSpc>
            </a:pPr>
            <a:r>
              <a:rPr lang="en-US" sz="1800" baseline="30000" dirty="0">
                <a:solidFill>
                  <a:srgbClr val="000000"/>
                </a:solidFill>
                <a:latin typeface="Helvetica" pitchFamily="-123" charset="0"/>
              </a:rPr>
              <a:t>	Medicaid Policy Consultation and Evaluation*</a:t>
            </a:r>
          </a:p>
          <a:p>
            <a:pPr defTabSz="914020" eaLnBrk="0" hangingPunct="0">
              <a:lnSpc>
                <a:spcPct val="125000"/>
              </a:lnSpc>
            </a:pPr>
            <a:r>
              <a:rPr lang="en-US" sz="1800" b="1" baseline="30000" dirty="0">
                <a:solidFill>
                  <a:srgbClr val="006314"/>
                </a:solidFill>
                <a:latin typeface="Helvetica" pitchFamily="-123" charset="0"/>
              </a:rPr>
              <a:t>2005-07</a:t>
            </a:r>
            <a:r>
              <a:rPr lang="en-US" sz="1800" baseline="30000" dirty="0">
                <a:solidFill>
                  <a:srgbClr val="000000"/>
                </a:solidFill>
                <a:latin typeface="Helvetica" pitchFamily="-123" charset="0"/>
              </a:rPr>
              <a:t>	Chronic Illness*</a:t>
            </a:r>
          </a:p>
          <a:p>
            <a:pPr defTabSz="914020" eaLnBrk="0" hangingPunct="0">
              <a:lnSpc>
                <a:spcPct val="125000"/>
              </a:lnSpc>
            </a:pPr>
            <a:r>
              <a:rPr lang="en-US" sz="1800" baseline="30000" dirty="0">
                <a:solidFill>
                  <a:srgbClr val="000000"/>
                </a:solidFill>
                <a:latin typeface="Helvetica" pitchFamily="-123" charset="0"/>
              </a:rPr>
              <a:t>	Blueprint Evaluation*</a:t>
            </a:r>
          </a:p>
          <a:p>
            <a:pPr defTabSz="914020" eaLnBrk="0" hangingPunct="0">
              <a:lnSpc>
                <a:spcPct val="125000"/>
              </a:lnSpc>
            </a:pPr>
            <a:r>
              <a:rPr lang="en-US" sz="1800" baseline="30000" dirty="0">
                <a:solidFill>
                  <a:srgbClr val="000000"/>
                </a:solidFill>
                <a:latin typeface="Helvetica" pitchFamily="-123" charset="0"/>
              </a:rPr>
              <a:t>	Promoting Healthier Weight in Pediatrics</a:t>
            </a:r>
          </a:p>
          <a:p>
            <a:pPr defTabSz="914020" eaLnBrk="0" hangingPunct="0">
              <a:lnSpc>
                <a:spcPct val="125000"/>
              </a:lnSpc>
            </a:pPr>
            <a:r>
              <a:rPr lang="en-US" sz="1800" b="1" baseline="30000" dirty="0">
                <a:solidFill>
                  <a:srgbClr val="006314"/>
                </a:solidFill>
                <a:latin typeface="Helvetica" pitchFamily="-123" charset="0"/>
              </a:rPr>
              <a:t>2004</a:t>
            </a:r>
            <a:r>
              <a:rPr lang="en-US" sz="1800" baseline="30000" dirty="0">
                <a:solidFill>
                  <a:srgbClr val="000000"/>
                </a:solidFill>
                <a:latin typeface="Helvetica" pitchFamily="-123" charset="0"/>
              </a:rPr>
              <a:t>	Care of the Opiate-Exposed Newborn*</a:t>
            </a:r>
          </a:p>
          <a:p>
            <a:pPr defTabSz="914020" eaLnBrk="0" hangingPunct="0">
              <a:lnSpc>
                <a:spcPct val="125000"/>
              </a:lnSpc>
            </a:pPr>
            <a:r>
              <a:rPr lang="en-US" sz="1800" b="1" baseline="30000" dirty="0">
                <a:solidFill>
                  <a:srgbClr val="006314"/>
                </a:solidFill>
                <a:latin typeface="Helvetica" pitchFamily="-123" charset="0"/>
              </a:rPr>
              <a:t>2003</a:t>
            </a:r>
            <a:r>
              <a:rPr lang="en-US" sz="1800" baseline="30000" dirty="0">
                <a:solidFill>
                  <a:srgbClr val="000000"/>
                </a:solidFill>
                <a:latin typeface="Helvetica" pitchFamily="-123" charset="0"/>
              </a:rPr>
              <a:t>	Child Mental Health*</a:t>
            </a:r>
          </a:p>
          <a:p>
            <a:pPr defTabSz="914020" eaLnBrk="0" hangingPunct="0">
              <a:lnSpc>
                <a:spcPct val="125000"/>
              </a:lnSpc>
            </a:pPr>
            <a:r>
              <a:rPr lang="en-US" sz="1800" baseline="30000" dirty="0">
                <a:solidFill>
                  <a:srgbClr val="000000"/>
                </a:solidFill>
                <a:latin typeface="Helvetica" pitchFamily="-123" charset="0"/>
              </a:rPr>
              <a:t>	Improvement Partnerships</a:t>
            </a:r>
          </a:p>
          <a:p>
            <a:pPr defTabSz="914020" eaLnBrk="0" hangingPunct="0">
              <a:lnSpc>
                <a:spcPct val="125000"/>
              </a:lnSpc>
            </a:pPr>
            <a:r>
              <a:rPr lang="en-US" sz="1800" baseline="30000" dirty="0">
                <a:solidFill>
                  <a:srgbClr val="000000"/>
                </a:solidFill>
                <a:latin typeface="Helvetica" pitchFamily="-123" charset="0"/>
              </a:rPr>
              <a:t>	Improving Prenatal Care in Vermont</a:t>
            </a:r>
          </a:p>
          <a:p>
            <a:pPr defTabSz="914020" eaLnBrk="0" hangingPunct="0">
              <a:lnSpc>
                <a:spcPct val="125000"/>
              </a:lnSpc>
            </a:pPr>
            <a:r>
              <a:rPr lang="en-US" sz="1800" b="1" baseline="30000" dirty="0">
                <a:solidFill>
                  <a:srgbClr val="006314"/>
                </a:solidFill>
                <a:latin typeface="Helvetica" pitchFamily="-123" charset="0"/>
              </a:rPr>
              <a:t>2002</a:t>
            </a:r>
            <a:r>
              <a:rPr lang="en-US" sz="1800" baseline="30000" dirty="0">
                <a:solidFill>
                  <a:srgbClr val="000000"/>
                </a:solidFill>
                <a:latin typeface="Helvetica" pitchFamily="-123" charset="0"/>
              </a:rPr>
              <a:t>	Vermont Hospital Preventive Services Initiative</a:t>
            </a:r>
          </a:p>
          <a:p>
            <a:pPr defTabSz="914020" eaLnBrk="0" hangingPunct="0">
              <a:lnSpc>
                <a:spcPct val="125000"/>
              </a:lnSpc>
            </a:pPr>
            <a:r>
              <a:rPr lang="en-US" sz="1800" baseline="30000" dirty="0">
                <a:solidFill>
                  <a:srgbClr val="000000"/>
                </a:solidFill>
                <a:latin typeface="Helvetica" pitchFamily="-123" charset="0"/>
              </a:rPr>
              <a:t>	Youth in Foster Care</a:t>
            </a:r>
          </a:p>
          <a:p>
            <a:pPr defTabSz="914020" eaLnBrk="0" hangingPunct="0">
              <a:lnSpc>
                <a:spcPct val="125000"/>
              </a:lnSpc>
            </a:pPr>
            <a:r>
              <a:rPr lang="en-US" sz="1800" b="1" baseline="30000" dirty="0">
                <a:solidFill>
                  <a:srgbClr val="006314"/>
                </a:solidFill>
                <a:latin typeface="Helvetica" pitchFamily="-123" charset="0"/>
              </a:rPr>
              <a:t>2001</a:t>
            </a:r>
            <a:r>
              <a:rPr lang="en-US" sz="1800" baseline="30000" dirty="0">
                <a:solidFill>
                  <a:srgbClr val="000000"/>
                </a:solidFill>
                <a:latin typeface="Helvetica" pitchFamily="-123" charset="0"/>
              </a:rPr>
              <a:t>	Youth Health Improvement Initiative*</a:t>
            </a:r>
          </a:p>
          <a:p>
            <a:pPr defTabSz="914020" eaLnBrk="0" hangingPunct="0">
              <a:lnSpc>
                <a:spcPct val="125000"/>
              </a:lnSpc>
            </a:pPr>
            <a:r>
              <a:rPr lang="en-US" sz="1800" b="1" baseline="30000" dirty="0">
                <a:solidFill>
                  <a:srgbClr val="006314"/>
                </a:solidFill>
                <a:latin typeface="Helvetica" pitchFamily="-123" charset="0"/>
              </a:rPr>
              <a:t>2000</a:t>
            </a:r>
            <a:r>
              <a:rPr lang="en-US" sz="1800" baseline="30000" dirty="0">
                <a:solidFill>
                  <a:srgbClr val="000000"/>
                </a:solidFill>
                <a:latin typeface="Helvetica" pitchFamily="-123" charset="0"/>
              </a:rPr>
              <a:t>	Vermont Preventive Services Initiative</a:t>
            </a:r>
          </a:p>
          <a:p>
            <a:pPr defTabSz="914020" eaLnBrk="0" hangingPunct="0">
              <a:lnSpc>
                <a:spcPct val="125000"/>
              </a:lnSpc>
            </a:pPr>
            <a:r>
              <a:rPr lang="en-US" sz="1800" b="1" baseline="30000" dirty="0">
                <a:solidFill>
                  <a:srgbClr val="006314"/>
                </a:solidFill>
                <a:latin typeface="Helvetica" pitchFamily="-123" charset="0"/>
              </a:rPr>
              <a:t>1999</a:t>
            </a:r>
            <a:r>
              <a:rPr lang="en-US" sz="1800" baseline="30000" dirty="0">
                <a:solidFill>
                  <a:srgbClr val="000000"/>
                </a:solidFill>
                <a:latin typeface="Helvetica" pitchFamily="-123" charset="0"/>
              </a:rPr>
              <a:t>	Core funding obtained and VCHIP Executive Director hired</a:t>
            </a:r>
          </a:p>
          <a:p>
            <a:pPr defTabSz="914020" eaLnBrk="0" hangingPunct="0">
              <a:lnSpc>
                <a:spcPct val="125000"/>
              </a:lnSpc>
            </a:pPr>
            <a:r>
              <a:rPr lang="en-US" sz="1800" b="1" baseline="30000" dirty="0">
                <a:solidFill>
                  <a:srgbClr val="006314"/>
                </a:solidFill>
                <a:latin typeface="Helvetica" pitchFamily="-123" charset="0"/>
              </a:rPr>
              <a:t>1994-98</a:t>
            </a:r>
            <a:r>
              <a:rPr lang="en-US" sz="1800" baseline="30000" dirty="0">
                <a:solidFill>
                  <a:srgbClr val="000000"/>
                </a:solidFill>
                <a:latin typeface="Helvetica" pitchFamily="-123" charset="0"/>
              </a:rPr>
              <a:t>	On-going collaboration among VDH, UVM, AAP-VT and VAFP</a:t>
            </a:r>
          </a:p>
        </p:txBody>
      </p:sp>
      <p:sp>
        <p:nvSpPr>
          <p:cNvPr id="4" name="Rectangle 3"/>
          <p:cNvSpPr/>
          <p:nvPr/>
        </p:nvSpPr>
        <p:spPr>
          <a:xfrm>
            <a:off x="762001" y="457200"/>
            <a:ext cx="7329494" cy="707846"/>
          </a:xfrm>
          <a:prstGeom prst="rect">
            <a:avLst/>
          </a:prstGeom>
        </p:spPr>
        <p:txBody>
          <a:bodyPr wrap="none" lIns="91402" tIns="45700" rIns="91402" bIns="45700">
            <a:spAutoFit/>
          </a:bodyPr>
          <a:lstStyle/>
          <a:p>
            <a:pPr defTabSz="914020"/>
            <a:r>
              <a:rPr lang="en-US" sz="4000" dirty="0">
                <a:solidFill>
                  <a:prstClr val="white"/>
                </a:solidFill>
                <a:latin typeface="Helvetica" pitchFamily="34" charset="0"/>
              </a:rPr>
              <a:t>Highlights In VCHIP’s Evolution</a:t>
            </a:r>
            <a:endParaRPr lang="en-US" sz="4000" dirty="0">
              <a:solidFill>
                <a:prstClr val="black"/>
              </a:solidFill>
              <a:latin typeface="Helvetica" pitchFamily="34" charset="0"/>
            </a:endParaRPr>
          </a:p>
        </p:txBody>
      </p:sp>
    </p:spTree>
    <p:extLst>
      <p:ext uri="{BB962C8B-B14F-4D97-AF65-F5344CB8AC3E}">
        <p14:creationId xmlns:p14="http://schemas.microsoft.com/office/powerpoint/2010/main" val="465690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Partner Logos">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219200" y="1905003"/>
            <a:ext cx="6781800" cy="371493"/>
          </a:xfrm>
          <a:prstGeom prst="rect">
            <a:avLst/>
          </a:prstGeom>
          <a:noFill/>
          <a:ln w="9525">
            <a:noFill/>
            <a:miter lim="800000"/>
            <a:headEnd/>
            <a:tailEnd/>
          </a:ln>
        </p:spPr>
        <p:txBody>
          <a:bodyPr lIns="91402" tIns="45700" rIns="91402" bIns="45700">
            <a:prstTxWarp prst="textNoShape">
              <a:avLst/>
            </a:prstTxWarp>
            <a:spAutoFit/>
          </a:bodyPr>
          <a:lstStyle/>
          <a:p>
            <a:pPr algn="ctr" defTabSz="914020" eaLnBrk="0" hangingPunct="0"/>
            <a:r>
              <a:rPr lang="en-US" sz="1800" b="1" baseline="30000" dirty="0">
                <a:solidFill>
                  <a:srgbClr val="004F2E"/>
                </a:solidFill>
                <a:latin typeface="Helvetica" pitchFamily="-123" charset="0"/>
              </a:rPr>
              <a:t>VCHIP is honored to work in collaboration with:</a:t>
            </a:r>
            <a:endParaRPr lang="en-US" sz="1800" dirty="0">
              <a:solidFill>
                <a:prstClr val="black"/>
              </a:solidFill>
            </a:endParaRPr>
          </a:p>
        </p:txBody>
      </p:sp>
      <p:pic>
        <p:nvPicPr>
          <p:cNvPr id="3" name="Picture 7" descr="AAPVT_LOGO"/>
          <p:cNvPicPr>
            <a:picLocks noChangeAspect="1" noChangeArrowheads="1"/>
          </p:cNvPicPr>
          <p:nvPr/>
        </p:nvPicPr>
        <p:blipFill>
          <a:blip r:embed="rId2" cstate="print"/>
          <a:srcRect/>
          <a:stretch>
            <a:fillRect/>
          </a:stretch>
        </p:blipFill>
        <p:spPr bwMode="auto">
          <a:xfrm>
            <a:off x="1371603" y="2514600"/>
            <a:ext cx="1071563" cy="1182688"/>
          </a:xfrm>
          <a:prstGeom prst="rect">
            <a:avLst/>
          </a:prstGeom>
          <a:noFill/>
          <a:ln w="9525">
            <a:noFill/>
            <a:miter lim="800000"/>
            <a:headEnd/>
            <a:tailEnd/>
          </a:ln>
        </p:spPr>
      </p:pic>
      <p:pic>
        <p:nvPicPr>
          <p:cNvPr id="4" name="Picture 11" descr="FAHC_LOGO"/>
          <p:cNvPicPr>
            <a:picLocks noChangeAspect="1" noChangeArrowheads="1"/>
          </p:cNvPicPr>
          <p:nvPr/>
        </p:nvPicPr>
        <p:blipFill>
          <a:blip r:embed="rId3" cstate="print"/>
          <a:srcRect/>
          <a:stretch>
            <a:fillRect/>
          </a:stretch>
        </p:blipFill>
        <p:spPr bwMode="auto">
          <a:xfrm>
            <a:off x="3048000" y="2590800"/>
            <a:ext cx="1981200" cy="954088"/>
          </a:xfrm>
          <a:prstGeom prst="rect">
            <a:avLst/>
          </a:prstGeom>
          <a:noFill/>
          <a:ln w="9525">
            <a:noFill/>
            <a:miter lim="800000"/>
            <a:headEnd/>
            <a:tailEnd/>
          </a:ln>
        </p:spPr>
      </p:pic>
      <p:pic>
        <p:nvPicPr>
          <p:cNvPr id="5" name="Picture 9" descr="NIPN_LOGO"/>
          <p:cNvPicPr>
            <a:picLocks noChangeAspect="1" noChangeArrowheads="1"/>
          </p:cNvPicPr>
          <p:nvPr/>
        </p:nvPicPr>
        <p:blipFill>
          <a:blip r:embed="rId4" cstate="print"/>
          <a:srcRect/>
          <a:stretch>
            <a:fillRect/>
          </a:stretch>
        </p:blipFill>
        <p:spPr bwMode="auto">
          <a:xfrm>
            <a:off x="5867401" y="2667002"/>
            <a:ext cx="2390775" cy="841375"/>
          </a:xfrm>
          <a:prstGeom prst="rect">
            <a:avLst/>
          </a:prstGeom>
          <a:noFill/>
          <a:ln w="9525">
            <a:noFill/>
            <a:miter lim="800000"/>
            <a:headEnd/>
            <a:tailEnd/>
          </a:ln>
        </p:spPr>
      </p:pic>
      <p:pic>
        <p:nvPicPr>
          <p:cNvPr id="6" name="Picture 8" descr="MOD_LOGO"/>
          <p:cNvPicPr>
            <a:picLocks noChangeAspect="1" noChangeArrowheads="1"/>
          </p:cNvPicPr>
          <p:nvPr/>
        </p:nvPicPr>
        <p:blipFill>
          <a:blip r:embed="rId5" cstate="print"/>
          <a:srcRect/>
          <a:stretch>
            <a:fillRect/>
          </a:stretch>
        </p:blipFill>
        <p:spPr bwMode="auto">
          <a:xfrm>
            <a:off x="838203" y="4038600"/>
            <a:ext cx="2335213" cy="514350"/>
          </a:xfrm>
          <a:prstGeom prst="rect">
            <a:avLst/>
          </a:prstGeom>
          <a:noFill/>
          <a:ln w="9525">
            <a:noFill/>
            <a:miter lim="800000"/>
            <a:headEnd/>
            <a:tailEnd/>
          </a:ln>
        </p:spPr>
      </p:pic>
      <p:pic>
        <p:nvPicPr>
          <p:cNvPr id="7" name="Picture 12" descr="VCH_LOGO"/>
          <p:cNvPicPr>
            <a:picLocks noChangeAspect="1" noChangeArrowheads="1"/>
          </p:cNvPicPr>
          <p:nvPr/>
        </p:nvPicPr>
        <p:blipFill>
          <a:blip r:embed="rId6" cstate="print"/>
          <a:srcRect/>
          <a:stretch>
            <a:fillRect/>
          </a:stretch>
        </p:blipFill>
        <p:spPr bwMode="auto">
          <a:xfrm>
            <a:off x="3429000" y="3810000"/>
            <a:ext cx="2451100" cy="1042988"/>
          </a:xfrm>
          <a:prstGeom prst="rect">
            <a:avLst/>
          </a:prstGeom>
          <a:noFill/>
          <a:ln w="9525">
            <a:noFill/>
            <a:miter lim="800000"/>
            <a:headEnd/>
            <a:tailEnd/>
          </a:ln>
        </p:spPr>
      </p:pic>
      <p:pic>
        <p:nvPicPr>
          <p:cNvPr id="8" name="Picture 10" descr="VDH_LOGO"/>
          <p:cNvPicPr>
            <a:picLocks noChangeAspect="1" noChangeArrowheads="1"/>
          </p:cNvPicPr>
          <p:nvPr/>
        </p:nvPicPr>
        <p:blipFill>
          <a:blip r:embed="rId7" cstate="print"/>
          <a:srcRect/>
          <a:stretch>
            <a:fillRect/>
          </a:stretch>
        </p:blipFill>
        <p:spPr bwMode="auto">
          <a:xfrm>
            <a:off x="6324600" y="4191004"/>
            <a:ext cx="1981200" cy="473075"/>
          </a:xfrm>
          <a:prstGeom prst="rect">
            <a:avLst/>
          </a:prstGeom>
          <a:noFill/>
          <a:ln w="9525">
            <a:noFill/>
            <a:miter lim="800000"/>
            <a:headEnd/>
            <a:tailEnd/>
          </a:ln>
        </p:spPr>
      </p:pic>
    </p:spTree>
    <p:extLst>
      <p:ext uri="{BB962C8B-B14F-4D97-AF65-F5344CB8AC3E}">
        <p14:creationId xmlns:p14="http://schemas.microsoft.com/office/powerpoint/2010/main" val="450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VCHIP partners -text">
    <p:spTree>
      <p:nvGrpSpPr>
        <p:cNvPr id="1" name=""/>
        <p:cNvGrpSpPr/>
        <p:nvPr/>
      </p:nvGrpSpPr>
      <p:grpSpPr>
        <a:xfrm>
          <a:off x="0" y="0"/>
          <a:ext cx="0" cy="0"/>
          <a:chOff x="0" y="0"/>
          <a:chExt cx="0" cy="0"/>
        </a:xfrm>
      </p:grpSpPr>
      <p:sp>
        <p:nvSpPr>
          <p:cNvPr id="2" name="Text Box 11"/>
          <p:cNvSpPr txBox="1">
            <a:spLocks noChangeArrowheads="1"/>
          </p:cNvSpPr>
          <p:nvPr/>
        </p:nvSpPr>
        <p:spPr bwMode="auto">
          <a:xfrm>
            <a:off x="762003" y="1600200"/>
            <a:ext cx="8093075" cy="673920"/>
          </a:xfrm>
          <a:prstGeom prst="rect">
            <a:avLst/>
          </a:prstGeom>
          <a:noFill/>
          <a:ln w="9525">
            <a:noFill/>
            <a:miter lim="800000"/>
            <a:headEnd/>
            <a:tailEnd/>
          </a:ln>
        </p:spPr>
        <p:txBody>
          <a:bodyPr lIns="91402" tIns="45700" rIns="91402" bIns="45700">
            <a:prstTxWarp prst="textNoShape">
              <a:avLst/>
            </a:prstTxWarp>
            <a:spAutoFit/>
          </a:bodyPr>
          <a:lstStyle/>
          <a:p>
            <a:pPr defTabSz="914020" eaLnBrk="0" hangingPunct="0">
              <a:lnSpc>
                <a:spcPct val="125000"/>
              </a:lnSpc>
            </a:pPr>
            <a:r>
              <a:rPr lang="en-US" sz="1800" baseline="30000" dirty="0">
                <a:solidFill>
                  <a:srgbClr val="000000"/>
                </a:solidFill>
                <a:latin typeface="Helvetica" pitchFamily="-123" charset="0"/>
              </a:rPr>
              <a:t>To build a shared vision of quality health care for children and families, VCHIP facilitates cross-functional partnerships including researchers, practitioners, insurers, professional organizations, and government.</a:t>
            </a:r>
            <a:r>
              <a:rPr lang="en-US" sz="1800" baseline="30000" dirty="0">
                <a:solidFill>
                  <a:srgbClr val="000000"/>
                </a:solidFill>
              </a:rPr>
              <a:t> </a:t>
            </a:r>
            <a:endParaRPr lang="en-US" sz="1800" dirty="0">
              <a:solidFill>
                <a:prstClr val="black"/>
              </a:solidFill>
            </a:endParaRPr>
          </a:p>
        </p:txBody>
      </p:sp>
      <p:sp>
        <p:nvSpPr>
          <p:cNvPr id="3" name="Rectangle 12"/>
          <p:cNvSpPr>
            <a:spLocks noChangeArrowheads="1"/>
          </p:cNvSpPr>
          <p:nvPr/>
        </p:nvSpPr>
        <p:spPr bwMode="auto">
          <a:xfrm>
            <a:off x="990603" y="2362202"/>
            <a:ext cx="6156930" cy="3139281"/>
          </a:xfrm>
          <a:prstGeom prst="rect">
            <a:avLst/>
          </a:prstGeom>
          <a:noFill/>
          <a:ln w="9525">
            <a:noFill/>
            <a:miter lim="800000"/>
            <a:headEnd/>
            <a:tailEnd/>
          </a:ln>
        </p:spPr>
        <p:txBody>
          <a:bodyPr wrap="none" lIns="91402" tIns="45700" rIns="91402" bIns="45700">
            <a:prstTxWarp prst="textNoShape">
              <a:avLst/>
            </a:prstTxWarp>
            <a:spAutoFit/>
          </a:bodyPr>
          <a:lstStyle/>
          <a:p>
            <a:pPr defTabSz="914020" eaLnBrk="0" hangingPunct="0">
              <a:lnSpc>
                <a:spcPct val="150000"/>
              </a:lnSpc>
            </a:pPr>
            <a:r>
              <a:rPr lang="en-US" sz="1800" b="1" baseline="30000" dirty="0">
                <a:solidFill>
                  <a:srgbClr val="005600"/>
                </a:solidFill>
                <a:latin typeface="Helvetica" pitchFamily="-123" charset="0"/>
              </a:rPr>
              <a:t>VCHIP IS HONORED TO WORK IN COLLABORATION WITH:</a:t>
            </a:r>
          </a:p>
          <a:p>
            <a:pPr defTabSz="914020" eaLnBrk="0" hangingPunct="0">
              <a:lnSpc>
                <a:spcPct val="150000"/>
              </a:lnSpc>
            </a:pPr>
            <a:r>
              <a:rPr lang="en-US" sz="1800" baseline="30000" dirty="0">
                <a:solidFill>
                  <a:srgbClr val="000000"/>
                </a:solidFill>
                <a:latin typeface="Helvetica" pitchFamily="-123" charset="0"/>
              </a:rPr>
              <a:t>American Academy of Pediatrics - Vermont Chapter (AAP-VT)</a:t>
            </a:r>
          </a:p>
          <a:p>
            <a:pPr defTabSz="914020" eaLnBrk="0" hangingPunct="0">
              <a:lnSpc>
                <a:spcPct val="150000"/>
              </a:lnSpc>
            </a:pPr>
            <a:r>
              <a:rPr lang="en-US" sz="1800" baseline="30000" dirty="0">
                <a:solidFill>
                  <a:srgbClr val="000000"/>
                </a:solidFill>
                <a:latin typeface="Helvetica" pitchFamily="-123" charset="0"/>
              </a:rPr>
              <a:t>Department of Vermont Health Access (DVHA)</a:t>
            </a:r>
          </a:p>
          <a:p>
            <a:pPr defTabSz="914020" eaLnBrk="0" hangingPunct="0">
              <a:lnSpc>
                <a:spcPct val="150000"/>
              </a:lnSpc>
            </a:pPr>
            <a:r>
              <a:rPr lang="en-US" sz="1800" baseline="30000" dirty="0">
                <a:solidFill>
                  <a:srgbClr val="000000"/>
                </a:solidFill>
                <a:latin typeface="Helvetica" pitchFamily="-123" charset="0"/>
              </a:rPr>
              <a:t>Department of Banking, Insurance, Securities and Health Care Administration (BISHCA)</a:t>
            </a:r>
          </a:p>
          <a:p>
            <a:pPr defTabSz="914020" eaLnBrk="0" hangingPunct="0">
              <a:lnSpc>
                <a:spcPct val="150000"/>
              </a:lnSpc>
            </a:pPr>
            <a:r>
              <a:rPr lang="en-US" sz="1800" baseline="30000" dirty="0">
                <a:solidFill>
                  <a:srgbClr val="000000"/>
                </a:solidFill>
                <a:latin typeface="Helvetica" pitchFamily="-123" charset="0"/>
              </a:rPr>
              <a:t>National Improvement Partnership Network (NIPN)</a:t>
            </a:r>
          </a:p>
          <a:p>
            <a:pPr defTabSz="914020" eaLnBrk="0" hangingPunct="0">
              <a:lnSpc>
                <a:spcPct val="150000"/>
              </a:lnSpc>
            </a:pPr>
            <a:r>
              <a:rPr lang="en-US" sz="1800" baseline="30000" dirty="0">
                <a:solidFill>
                  <a:srgbClr val="000000"/>
                </a:solidFill>
                <a:latin typeface="Helvetica" pitchFamily="-123" charset="0"/>
              </a:rPr>
              <a:t>Vermont Academy of Family Physicians (VAFP)</a:t>
            </a:r>
          </a:p>
          <a:p>
            <a:pPr defTabSz="914020" eaLnBrk="0" hangingPunct="0">
              <a:lnSpc>
                <a:spcPct val="150000"/>
              </a:lnSpc>
            </a:pPr>
            <a:r>
              <a:rPr lang="en-US" sz="1800" baseline="30000" dirty="0">
                <a:solidFill>
                  <a:srgbClr val="000000"/>
                </a:solidFill>
                <a:latin typeface="Helvetica" pitchFamily="-123" charset="0"/>
              </a:rPr>
              <a:t>Vermont Agency of Human Services (AHS)</a:t>
            </a:r>
          </a:p>
          <a:p>
            <a:pPr defTabSz="914020" eaLnBrk="0" hangingPunct="0">
              <a:lnSpc>
                <a:spcPct val="150000"/>
              </a:lnSpc>
            </a:pPr>
            <a:r>
              <a:rPr lang="en-US" sz="1800" baseline="30000" dirty="0">
                <a:solidFill>
                  <a:srgbClr val="000000"/>
                </a:solidFill>
                <a:latin typeface="Helvetica" pitchFamily="-123" charset="0"/>
              </a:rPr>
              <a:t>Vermont Children’s Hospital at Fletcher Allen Health Care</a:t>
            </a:r>
          </a:p>
          <a:p>
            <a:pPr defTabSz="914020" eaLnBrk="0" hangingPunct="0">
              <a:lnSpc>
                <a:spcPct val="150000"/>
              </a:lnSpc>
            </a:pPr>
            <a:r>
              <a:rPr lang="en-US" sz="1800" baseline="30000" dirty="0">
                <a:solidFill>
                  <a:srgbClr val="000000"/>
                </a:solidFill>
                <a:latin typeface="Helvetica" pitchFamily="-123" charset="0"/>
              </a:rPr>
              <a:t>Vermont Department of Health (VDH)</a:t>
            </a:r>
          </a:p>
          <a:p>
            <a:pPr defTabSz="914020" eaLnBrk="0" hangingPunct="0">
              <a:lnSpc>
                <a:spcPct val="150000"/>
              </a:lnSpc>
            </a:pPr>
            <a:r>
              <a:rPr lang="en-US" sz="1800" baseline="30000" dirty="0">
                <a:solidFill>
                  <a:srgbClr val="000000"/>
                </a:solidFill>
                <a:latin typeface="Helvetica" pitchFamily="-123" charset="0"/>
              </a:rPr>
              <a:t>Vermont Department of Mental Health (DMH)</a:t>
            </a:r>
          </a:p>
          <a:p>
            <a:pPr defTabSz="914020" eaLnBrk="0" hangingPunct="0">
              <a:lnSpc>
                <a:spcPct val="150000"/>
              </a:lnSpc>
            </a:pPr>
            <a:r>
              <a:rPr lang="en-US" sz="1800" baseline="30000" dirty="0">
                <a:solidFill>
                  <a:srgbClr val="000000"/>
                </a:solidFill>
                <a:latin typeface="Helvetica" pitchFamily="-123" charset="0"/>
              </a:rPr>
              <a:t>Vermont Program for Quality on Health Care (VPQHC)</a:t>
            </a:r>
            <a:endParaRPr lang="en-US" sz="1800" baseline="30000" dirty="0">
              <a:solidFill>
                <a:srgbClr val="000000"/>
              </a:solidFill>
            </a:endParaRPr>
          </a:p>
        </p:txBody>
      </p:sp>
      <p:sp>
        <p:nvSpPr>
          <p:cNvPr id="4" name="TextBox 3"/>
          <p:cNvSpPr txBox="1"/>
          <p:nvPr/>
        </p:nvSpPr>
        <p:spPr>
          <a:xfrm>
            <a:off x="1143000" y="457200"/>
            <a:ext cx="7010400" cy="707886"/>
          </a:xfrm>
          <a:prstGeom prst="rect">
            <a:avLst/>
          </a:prstGeom>
          <a:noFill/>
        </p:spPr>
        <p:txBody>
          <a:bodyPr wrap="square" lIns="91402" tIns="45700" rIns="91402" bIns="45700" rtlCol="0">
            <a:spAutoFit/>
          </a:bodyPr>
          <a:lstStyle/>
          <a:p>
            <a:pPr defTabSz="914020"/>
            <a:r>
              <a:rPr lang="en-US" sz="4000" dirty="0">
                <a:solidFill>
                  <a:prstClr val="white"/>
                </a:solidFill>
              </a:rPr>
              <a:t>Who are VCHIP’s Partners</a:t>
            </a:r>
          </a:p>
        </p:txBody>
      </p:sp>
    </p:spTree>
    <p:extLst>
      <p:ext uri="{BB962C8B-B14F-4D97-AF65-F5344CB8AC3E}">
        <p14:creationId xmlns:p14="http://schemas.microsoft.com/office/powerpoint/2010/main" val="1626303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5pPr>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Date Placeholder 3"/>
          <p:cNvSpPr>
            <a:spLocks noGrp="1"/>
          </p:cNvSpPr>
          <p:nvPr>
            <p:ph type="dt" sz="half" idx="10"/>
          </p:nvPr>
        </p:nvSpPr>
        <p:spPr>
          <a:xfrm>
            <a:off x="457200" y="6356354"/>
            <a:ext cx="2133600" cy="365125"/>
          </a:xfrm>
          <a:prstGeom prst="rect">
            <a:avLst/>
          </a:prstGeom>
        </p:spPr>
        <p:txBody>
          <a:bodyPr lIns="91402" tIns="45700" rIns="91402" bIns="45700"/>
          <a:lstStyle/>
          <a:p>
            <a:pPr defTabSz="914020"/>
            <a:endParaRPr lang="en-US">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lIns="91402" tIns="45700" rIns="91402" bIns="45700"/>
          <a:lstStyle/>
          <a:p>
            <a:pPr defTabSz="914020"/>
            <a:endParaRPr lang="en-US">
              <a:solidFill>
                <a:prstClr val="black"/>
              </a:solidFill>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lIns="91402" tIns="45700" rIns="91402" bIns="45700"/>
          <a:lstStyle/>
          <a:p>
            <a:pPr defTabSz="914020"/>
            <a:fld id="{9A2049FB-532E-4765-A0E7-226D722740EA}" type="slidenum">
              <a:rPr lang="en-US" smtClean="0">
                <a:solidFill>
                  <a:prstClr val="black"/>
                </a:solidFill>
              </a:rPr>
              <a:pPr defTabSz="914020"/>
              <a:t>‹#›</a:t>
            </a:fld>
            <a:endParaRPr lang="en-US">
              <a:solidFill>
                <a:prstClr val="black"/>
              </a:solidFill>
            </a:endParaRPr>
          </a:p>
        </p:txBody>
      </p:sp>
    </p:spTree>
    <p:extLst>
      <p:ext uri="{BB962C8B-B14F-4D97-AF65-F5344CB8AC3E}">
        <p14:creationId xmlns:p14="http://schemas.microsoft.com/office/powerpoint/2010/main" val="1766590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4"/>
            <a:ext cx="2133600" cy="365125"/>
          </a:xfrm>
          <a:prstGeom prst="rect">
            <a:avLst/>
          </a:prstGeom>
        </p:spPr>
        <p:txBody>
          <a:bodyPr lIns="91402" tIns="45700" rIns="91402" bIns="45700"/>
          <a:lstStyle/>
          <a:p>
            <a:pPr defTabSz="914020"/>
            <a:endParaRPr lang="en-US">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lIns="91402" tIns="45700" rIns="91402" bIns="45700"/>
          <a:lstStyle/>
          <a:p>
            <a:pPr defTabSz="914020"/>
            <a:endParaRPr lang="en-US">
              <a:solidFill>
                <a:prstClr val="black"/>
              </a:solidFill>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lIns="91402" tIns="45700" rIns="91402" bIns="45700"/>
          <a:lstStyle/>
          <a:p>
            <a:pPr defTabSz="914020"/>
            <a:fld id="{9A2049FB-532E-4765-A0E7-226D722740EA}" type="slidenum">
              <a:rPr lang="en-US" smtClean="0">
                <a:solidFill>
                  <a:prstClr val="black"/>
                </a:solidFill>
              </a:rPr>
              <a:pPr defTabSz="914020"/>
              <a:t>‹#›</a:t>
            </a:fld>
            <a:endParaRPr lang="en-US">
              <a:solidFill>
                <a:prstClr val="black"/>
              </a:solidFill>
            </a:endParaRPr>
          </a:p>
        </p:txBody>
      </p:sp>
    </p:spTree>
    <p:extLst>
      <p:ext uri="{BB962C8B-B14F-4D97-AF65-F5344CB8AC3E}">
        <p14:creationId xmlns:p14="http://schemas.microsoft.com/office/powerpoint/2010/main" val="294758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0A83BDB-0585-4D2F-B548-BEFCE5727D46}" type="datetimeFigureOut">
              <a:rPr lang="en-US" smtClean="0">
                <a:solidFill>
                  <a:prstClr val="black">
                    <a:tint val="75000"/>
                  </a:prstClr>
                </a:solidFill>
              </a:rPr>
              <a:pPr/>
              <a:t>10/24/2018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C03359-47F9-4BC8-ACF7-C0838AB2F4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60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A83BDB-0585-4D2F-B548-BEFCE5727D46}" type="datetimeFigureOut">
              <a:rPr lang="en-US" smtClean="0">
                <a:solidFill>
                  <a:prstClr val="black">
                    <a:tint val="75000"/>
                  </a:prstClr>
                </a:solidFill>
              </a:rPr>
              <a:pPr/>
              <a:t>10/24/2018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C03359-47F9-4BC8-ACF7-C0838AB2F4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7085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A83BDB-0585-4D2F-B548-BEFCE5727D46}" type="datetimeFigureOut">
              <a:rPr lang="en-US" smtClean="0">
                <a:solidFill>
                  <a:prstClr val="black">
                    <a:tint val="75000"/>
                  </a:prstClr>
                </a:solidFill>
              </a:rPr>
              <a:pPr/>
              <a:t>10/24/2018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C03359-47F9-4BC8-ACF7-C0838AB2F4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6128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5" name="Picture 19" descr="VCHIP_PP_FrontPage"/>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2" name="Title 1"/>
          <p:cNvSpPr>
            <a:spLocks noGrp="1"/>
          </p:cNvSpPr>
          <p:nvPr>
            <p:ph type="ctrTitle"/>
          </p:nvPr>
        </p:nvSpPr>
        <p:spPr>
          <a:xfrm>
            <a:off x="762000" y="4419600"/>
            <a:ext cx="7696200" cy="1143000"/>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524000" y="5726652"/>
            <a:ext cx="6400800" cy="838200"/>
          </a:xfrm>
        </p:spPr>
        <p:txBody>
          <a:bodyPr/>
          <a:lstStyle>
            <a:lvl1pPr marL="0" indent="0" algn="ctr">
              <a:buNone/>
              <a:defRPr>
                <a:solidFill>
                  <a:schemeClr val="tx1"/>
                </a:solidFill>
              </a:defRPr>
            </a:lvl1pPr>
            <a:lvl2pPr marL="457010" indent="0" algn="ctr">
              <a:buNone/>
              <a:defRPr>
                <a:solidFill>
                  <a:schemeClr val="tx1">
                    <a:tint val="75000"/>
                  </a:schemeClr>
                </a:solidFill>
              </a:defRPr>
            </a:lvl2pPr>
            <a:lvl3pPr marL="914020" indent="0" algn="ctr">
              <a:buNone/>
              <a:defRPr>
                <a:solidFill>
                  <a:schemeClr val="tx1">
                    <a:tint val="75000"/>
                  </a:schemeClr>
                </a:solidFill>
              </a:defRPr>
            </a:lvl3pPr>
            <a:lvl4pPr marL="1371031" indent="0" algn="ctr">
              <a:buNone/>
              <a:defRPr>
                <a:solidFill>
                  <a:schemeClr val="tx1">
                    <a:tint val="75000"/>
                  </a:schemeClr>
                </a:solidFill>
              </a:defRPr>
            </a:lvl4pPr>
            <a:lvl5pPr marL="1828042" indent="0" algn="ctr">
              <a:buNone/>
              <a:defRPr>
                <a:solidFill>
                  <a:schemeClr val="tx1">
                    <a:tint val="75000"/>
                  </a:schemeClr>
                </a:solidFill>
              </a:defRPr>
            </a:lvl5pPr>
            <a:lvl6pPr marL="2285052" indent="0" algn="ctr">
              <a:buNone/>
              <a:defRPr>
                <a:solidFill>
                  <a:schemeClr val="tx1">
                    <a:tint val="75000"/>
                  </a:schemeClr>
                </a:solidFill>
              </a:defRPr>
            </a:lvl6pPr>
            <a:lvl7pPr marL="2742062" indent="0" algn="ctr">
              <a:buNone/>
              <a:defRPr>
                <a:solidFill>
                  <a:schemeClr val="tx1">
                    <a:tint val="75000"/>
                  </a:schemeClr>
                </a:solidFill>
              </a:defRPr>
            </a:lvl7pPr>
            <a:lvl8pPr marL="3199072" indent="0" algn="ctr">
              <a:buNone/>
              <a:defRPr>
                <a:solidFill>
                  <a:schemeClr val="tx1">
                    <a:tint val="75000"/>
                  </a:schemeClr>
                </a:solidFill>
              </a:defRPr>
            </a:lvl8pPr>
            <a:lvl9pPr marL="3656082"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68224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0A83BDB-0585-4D2F-B548-BEFCE5727D46}" type="datetimeFigureOut">
              <a:rPr lang="en-US" smtClean="0">
                <a:solidFill>
                  <a:prstClr val="black">
                    <a:tint val="75000"/>
                  </a:prstClr>
                </a:solidFill>
              </a:rPr>
              <a:pPr/>
              <a:t>10/24/2018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C03359-47F9-4BC8-ACF7-C0838AB2F4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5105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0A83BDB-0585-4D2F-B548-BEFCE5727D46}" type="datetimeFigureOut">
              <a:rPr lang="en-US" smtClean="0">
                <a:solidFill>
                  <a:prstClr val="black">
                    <a:tint val="75000"/>
                  </a:prstClr>
                </a:solidFill>
              </a:rPr>
              <a:pPr/>
              <a:t>10/24/2018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3C03359-47F9-4BC8-ACF7-C0838AB2F4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1974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0A83BDB-0585-4D2F-B548-BEFCE5727D46}" type="datetimeFigureOut">
              <a:rPr lang="en-US" smtClean="0">
                <a:solidFill>
                  <a:prstClr val="black">
                    <a:tint val="75000"/>
                  </a:prstClr>
                </a:solidFill>
              </a:rPr>
              <a:pPr/>
              <a:t>10/24/2018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3C03359-47F9-4BC8-ACF7-C0838AB2F4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81490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83BDB-0585-4D2F-B548-BEFCE5727D46}" type="datetimeFigureOut">
              <a:rPr lang="en-US" smtClean="0">
                <a:solidFill>
                  <a:prstClr val="black">
                    <a:tint val="75000"/>
                  </a:prstClr>
                </a:solidFill>
              </a:rPr>
              <a:pPr/>
              <a:t>10/24/2018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3C03359-47F9-4BC8-ACF7-C0838AB2F4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6626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A83BDB-0585-4D2F-B548-BEFCE5727D46}" type="datetimeFigureOut">
              <a:rPr lang="en-US" smtClean="0">
                <a:solidFill>
                  <a:prstClr val="black">
                    <a:tint val="75000"/>
                  </a:prstClr>
                </a:solidFill>
              </a:rPr>
              <a:pPr/>
              <a:t>10/24/2018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C03359-47F9-4BC8-ACF7-C0838AB2F4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4906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A83BDB-0585-4D2F-B548-BEFCE5727D46}" type="datetimeFigureOut">
              <a:rPr lang="en-US" smtClean="0">
                <a:solidFill>
                  <a:prstClr val="black">
                    <a:tint val="75000"/>
                  </a:prstClr>
                </a:solidFill>
              </a:rPr>
              <a:pPr/>
              <a:t>10/24/2018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C03359-47F9-4BC8-ACF7-C0838AB2F4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439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A83BDB-0585-4D2F-B548-BEFCE5727D46}" type="datetimeFigureOut">
              <a:rPr lang="en-US" smtClean="0">
                <a:solidFill>
                  <a:prstClr val="black">
                    <a:tint val="75000"/>
                  </a:prstClr>
                </a:solidFill>
              </a:rPr>
              <a:pPr/>
              <a:t>10/24/2018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C03359-47F9-4BC8-ACF7-C0838AB2F4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09736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A83BDB-0585-4D2F-B548-BEFCE5727D46}" type="datetimeFigureOut">
              <a:rPr lang="en-US" smtClean="0">
                <a:solidFill>
                  <a:prstClr val="black">
                    <a:tint val="75000"/>
                  </a:prstClr>
                </a:solidFill>
              </a:rPr>
              <a:pPr/>
              <a:t>10/24/2018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C03359-47F9-4BC8-ACF7-C0838AB2F4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862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1814405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ctr">
              <a:defRPr sz="3200" b="1" cap="all" baseline="0">
                <a:solidFill>
                  <a:schemeClr val="tx1">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2000" y="2286004"/>
            <a:ext cx="7772400" cy="1500187"/>
          </a:xfrm>
        </p:spPr>
        <p:txBody>
          <a:bodyPr anchor="b">
            <a:normAutofit/>
          </a:bodyPr>
          <a:lstStyle>
            <a:lvl1pPr marL="0" indent="0" algn="ctr">
              <a:buNone/>
              <a:defRPr sz="4000" b="1">
                <a:solidFill>
                  <a:schemeClr val="tx1"/>
                </a:solidFill>
              </a:defRPr>
            </a:lvl1pPr>
            <a:lvl2pPr marL="457010" indent="0">
              <a:buNone/>
              <a:defRPr sz="1800">
                <a:solidFill>
                  <a:schemeClr val="tx1">
                    <a:tint val="75000"/>
                  </a:schemeClr>
                </a:solidFill>
              </a:defRPr>
            </a:lvl2pPr>
            <a:lvl3pPr marL="914020" indent="0">
              <a:buNone/>
              <a:defRPr sz="1600">
                <a:solidFill>
                  <a:schemeClr val="tx1">
                    <a:tint val="75000"/>
                  </a:schemeClr>
                </a:solidFill>
              </a:defRPr>
            </a:lvl3pPr>
            <a:lvl4pPr marL="1371031" indent="0">
              <a:buNone/>
              <a:defRPr sz="1400">
                <a:solidFill>
                  <a:schemeClr val="tx1">
                    <a:tint val="75000"/>
                  </a:schemeClr>
                </a:solidFill>
              </a:defRPr>
            </a:lvl4pPr>
            <a:lvl5pPr marL="1828042" indent="0">
              <a:buNone/>
              <a:defRPr sz="1400">
                <a:solidFill>
                  <a:schemeClr val="tx1">
                    <a:tint val="75000"/>
                  </a:schemeClr>
                </a:solidFill>
              </a:defRPr>
            </a:lvl5pPr>
            <a:lvl6pPr marL="2285052" indent="0">
              <a:buNone/>
              <a:defRPr sz="1400">
                <a:solidFill>
                  <a:schemeClr val="tx1">
                    <a:tint val="75000"/>
                  </a:schemeClr>
                </a:solidFill>
              </a:defRPr>
            </a:lvl6pPr>
            <a:lvl7pPr marL="2742062" indent="0">
              <a:buNone/>
              <a:defRPr sz="1400">
                <a:solidFill>
                  <a:schemeClr val="tx1">
                    <a:tint val="75000"/>
                  </a:schemeClr>
                </a:solidFill>
              </a:defRPr>
            </a:lvl7pPr>
            <a:lvl8pPr marL="3199072" indent="0">
              <a:buNone/>
              <a:defRPr sz="1400">
                <a:solidFill>
                  <a:schemeClr val="tx1">
                    <a:tint val="75000"/>
                  </a:schemeClr>
                </a:solidFill>
              </a:defRPr>
            </a:lvl8pPr>
            <a:lvl9pPr marL="3656082"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73314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203099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200" b="1">
                <a:solidFill>
                  <a:srgbClr val="00502F"/>
                </a:solidFill>
              </a:defRPr>
            </a:lvl1pPr>
            <a:lvl2pPr marL="457010" indent="0">
              <a:buNone/>
              <a:defRPr sz="2000" b="1"/>
            </a:lvl2pPr>
            <a:lvl3pPr marL="914020" indent="0">
              <a:buNone/>
              <a:defRPr sz="1800" b="1"/>
            </a:lvl3pPr>
            <a:lvl4pPr marL="1371031" indent="0">
              <a:buNone/>
              <a:defRPr sz="1600" b="1"/>
            </a:lvl4pPr>
            <a:lvl5pPr marL="1828042" indent="0">
              <a:buNone/>
              <a:defRPr sz="1600" b="1"/>
            </a:lvl5pPr>
            <a:lvl6pPr marL="2285052" indent="0">
              <a:buNone/>
              <a:defRPr sz="1600" b="1"/>
            </a:lvl6pPr>
            <a:lvl7pPr marL="2742062" indent="0">
              <a:buNone/>
              <a:defRPr sz="1600" b="1"/>
            </a:lvl7pPr>
            <a:lvl8pPr marL="3199072" indent="0">
              <a:buNone/>
              <a:defRPr sz="1600" b="1"/>
            </a:lvl8pPr>
            <a:lvl9pPr marL="365608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5026" y="1535113"/>
            <a:ext cx="4041775" cy="639762"/>
          </a:xfrm>
        </p:spPr>
        <p:txBody>
          <a:bodyPr anchor="b">
            <a:noAutofit/>
          </a:bodyPr>
          <a:lstStyle>
            <a:lvl1pPr marL="0" indent="0">
              <a:buNone/>
              <a:defRPr sz="2200" b="1">
                <a:solidFill>
                  <a:srgbClr val="00502F"/>
                </a:solidFill>
              </a:defRPr>
            </a:lvl1pPr>
            <a:lvl2pPr marL="457010" indent="0">
              <a:buNone/>
              <a:defRPr sz="2000" b="1"/>
            </a:lvl2pPr>
            <a:lvl3pPr marL="914020" indent="0">
              <a:buNone/>
              <a:defRPr sz="1800" b="1"/>
            </a:lvl3pPr>
            <a:lvl4pPr marL="1371031" indent="0">
              <a:buNone/>
              <a:defRPr sz="1600" b="1"/>
            </a:lvl4pPr>
            <a:lvl5pPr marL="1828042" indent="0">
              <a:buNone/>
              <a:defRPr sz="1600" b="1"/>
            </a:lvl5pPr>
            <a:lvl6pPr marL="2285052" indent="0">
              <a:buNone/>
              <a:defRPr sz="1600" b="1"/>
            </a:lvl6pPr>
            <a:lvl7pPr marL="2742062" indent="0">
              <a:buNone/>
              <a:defRPr sz="1600" b="1"/>
            </a:lvl7pPr>
            <a:lvl8pPr marL="3199072" indent="0">
              <a:buNone/>
              <a:defRPr sz="1600" b="1"/>
            </a:lvl8pPr>
            <a:lvl9pPr marL="365608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591628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619004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102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solidFill>
                  <a:schemeClr val="bg1"/>
                </a:solidFill>
              </a:defRPr>
            </a:lvl1pPr>
            <a:lvl2pPr>
              <a:lnSpc>
                <a:spcPct val="150000"/>
              </a:lnSpc>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4" name="Text Placeholder 3"/>
          <p:cNvSpPr>
            <a:spLocks noGrp="1"/>
          </p:cNvSpPr>
          <p:nvPr>
            <p:ph type="body" sz="half" idx="2"/>
          </p:nvPr>
        </p:nvSpPr>
        <p:spPr>
          <a:xfrm>
            <a:off x="457201" y="1435103"/>
            <a:ext cx="3008313" cy="4691063"/>
          </a:xfrm>
        </p:spPr>
        <p:txBody>
          <a:bodyPr/>
          <a:lstStyle>
            <a:lvl1pPr marL="0" indent="0">
              <a:buNone/>
              <a:defRPr sz="1400"/>
            </a:lvl1pPr>
            <a:lvl2pPr marL="457010" indent="0">
              <a:buNone/>
              <a:defRPr sz="1200"/>
            </a:lvl2pPr>
            <a:lvl3pPr marL="914020" indent="0">
              <a:buNone/>
              <a:defRPr sz="1000"/>
            </a:lvl3pPr>
            <a:lvl4pPr marL="1371031" indent="0">
              <a:buNone/>
              <a:defRPr sz="900"/>
            </a:lvl4pPr>
            <a:lvl5pPr marL="1828042" indent="0">
              <a:buNone/>
              <a:defRPr sz="900"/>
            </a:lvl5pPr>
            <a:lvl6pPr marL="2285052" indent="0">
              <a:buNone/>
              <a:defRPr sz="900"/>
            </a:lvl6pPr>
            <a:lvl7pPr marL="2742062" indent="0">
              <a:buNone/>
              <a:defRPr sz="900"/>
            </a:lvl7pPr>
            <a:lvl8pPr marL="3199072" indent="0">
              <a:buNone/>
              <a:defRPr sz="900"/>
            </a:lvl8pPr>
            <a:lvl9pPr marL="3656082" indent="0">
              <a:buNone/>
              <a:defRPr sz="900"/>
            </a:lvl9pPr>
          </a:lstStyle>
          <a:p>
            <a:pPr lvl="0"/>
            <a:r>
              <a:rPr lang="en-US" smtClean="0"/>
              <a:t>Click to edit Master text styles</a:t>
            </a:r>
          </a:p>
        </p:txBody>
      </p:sp>
    </p:spTree>
    <p:extLst>
      <p:ext uri="{BB962C8B-B14F-4D97-AF65-F5344CB8AC3E}">
        <p14:creationId xmlns:p14="http://schemas.microsoft.com/office/powerpoint/2010/main" val="4181288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1447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91402" tIns="45700" rIns="91402" bIns="45700" rtlCol="0" anchor="ctr"/>
          <a:lstStyle/>
          <a:p>
            <a:pPr algn="ctr" defTabSz="914020"/>
            <a:endParaRPr lang="en-US" sz="1800">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02" tIns="45700" rIns="91402" bIns="4570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02" tIns="45700" rIns="91402" bIns="4570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Rectangle 7"/>
          <p:cNvSpPr/>
          <p:nvPr/>
        </p:nvSpPr>
        <p:spPr>
          <a:xfrm>
            <a:off x="0" y="6629400"/>
            <a:ext cx="9144000" cy="228600"/>
          </a:xfrm>
          <a:prstGeom prst="rect">
            <a:avLst/>
          </a:prstGeom>
          <a:solidFill>
            <a:srgbClr val="AED47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2" tIns="45700" rIns="91402" bIns="45700" rtlCol="0" anchor="ctr"/>
          <a:lstStyle/>
          <a:p>
            <a:pPr algn="ctr" defTabSz="914020"/>
            <a:endParaRPr lang="en-US" sz="1800">
              <a:solidFill>
                <a:prstClr val="white"/>
              </a:solidFill>
            </a:endParaRPr>
          </a:p>
        </p:txBody>
      </p:sp>
    </p:spTree>
    <p:extLst>
      <p:ext uri="{BB962C8B-B14F-4D97-AF65-F5344CB8AC3E}">
        <p14:creationId xmlns:p14="http://schemas.microsoft.com/office/powerpoint/2010/main" val="28748211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iming>
    <p:tnLst>
      <p:par>
        <p:cTn id="1" dur="indefinite" restart="never" nodeType="tmRoot"/>
      </p:par>
    </p:tnLst>
  </p:timing>
  <p:hf hdr="0" ftr="0" dt="0"/>
  <p:txStyles>
    <p:titleStyle>
      <a:lvl1pPr algn="ctr" defTabSz="914020" rtl="0" eaLnBrk="1" latinLnBrk="0" hangingPunct="1">
        <a:spcBef>
          <a:spcPct val="0"/>
        </a:spcBef>
        <a:buNone/>
        <a:defRPr sz="4400" kern="1200">
          <a:solidFill>
            <a:schemeClr val="bg1"/>
          </a:solidFill>
          <a:latin typeface="Helvetica" pitchFamily="34" charset="0"/>
          <a:ea typeface="+mj-ea"/>
          <a:cs typeface="+mj-cs"/>
        </a:defRPr>
      </a:lvl1pPr>
    </p:titleStyle>
    <p:bodyStyle>
      <a:lvl1pPr marL="342758" indent="-342758" algn="l" defTabSz="914020" rtl="0" eaLnBrk="1" latinLnBrk="0" hangingPunct="1">
        <a:spcBef>
          <a:spcPct val="20000"/>
        </a:spcBef>
        <a:buClr>
          <a:srgbClr val="005496"/>
        </a:buClr>
        <a:buFont typeface="Helvetica" pitchFamily="34" charset="0"/>
        <a:buChar char="●"/>
        <a:defRPr sz="3200" kern="1200">
          <a:solidFill>
            <a:schemeClr val="tx1"/>
          </a:solidFill>
          <a:latin typeface="Helvetica" pitchFamily="34" charset="0"/>
          <a:ea typeface="+mn-ea"/>
          <a:cs typeface="+mn-cs"/>
        </a:defRPr>
      </a:lvl1pPr>
      <a:lvl2pPr marL="742642" indent="-285632" algn="l" defTabSz="914020" rtl="0" eaLnBrk="1" latinLnBrk="0" hangingPunct="1">
        <a:spcBef>
          <a:spcPct val="20000"/>
        </a:spcBef>
        <a:buClr>
          <a:srgbClr val="005496"/>
        </a:buClr>
        <a:buFont typeface="Wingdings" pitchFamily="2" charset="2"/>
        <a:buChar char="§"/>
        <a:defRPr sz="2800" kern="1200">
          <a:solidFill>
            <a:schemeClr val="tx1"/>
          </a:solidFill>
          <a:latin typeface="Helvetica" pitchFamily="34" charset="0"/>
          <a:ea typeface="+mn-ea"/>
          <a:cs typeface="+mn-cs"/>
        </a:defRPr>
      </a:lvl2pPr>
      <a:lvl3pPr marL="1142526" indent="-228506" algn="l" defTabSz="914020" rtl="0" eaLnBrk="1" latinLnBrk="0" hangingPunct="1">
        <a:spcBef>
          <a:spcPct val="20000"/>
        </a:spcBef>
        <a:buClr>
          <a:srgbClr val="005496"/>
        </a:buClr>
        <a:buFont typeface="Arial" pitchFamily="34" charset="0"/>
        <a:buChar char="•"/>
        <a:defRPr sz="2400" kern="1200">
          <a:solidFill>
            <a:schemeClr val="tx1"/>
          </a:solidFill>
          <a:latin typeface="Helvetica" pitchFamily="34" charset="0"/>
          <a:ea typeface="+mn-ea"/>
          <a:cs typeface="+mn-cs"/>
        </a:defRPr>
      </a:lvl3pPr>
      <a:lvl4pPr marL="1599536" indent="-228506" algn="l" defTabSz="914020" rtl="0" eaLnBrk="1" latinLnBrk="0" hangingPunct="1">
        <a:spcBef>
          <a:spcPct val="20000"/>
        </a:spcBef>
        <a:buFont typeface="Arial" pitchFamily="34" charset="0"/>
        <a:buChar char="–"/>
        <a:defRPr sz="2000" kern="1200">
          <a:solidFill>
            <a:schemeClr val="tx1"/>
          </a:solidFill>
          <a:latin typeface="Helvetica" pitchFamily="34" charset="0"/>
          <a:ea typeface="+mn-ea"/>
          <a:cs typeface="+mn-cs"/>
        </a:defRPr>
      </a:lvl4pPr>
      <a:lvl5pPr marL="2056546" indent="-228506" algn="l" defTabSz="914020" rtl="0" eaLnBrk="1" latinLnBrk="0" hangingPunct="1">
        <a:spcBef>
          <a:spcPct val="20000"/>
        </a:spcBef>
        <a:buFont typeface="Arial" pitchFamily="34" charset="0"/>
        <a:buChar char="»"/>
        <a:defRPr sz="2000" kern="1200">
          <a:solidFill>
            <a:schemeClr val="tx1"/>
          </a:solidFill>
          <a:latin typeface="Helvetica" pitchFamily="34" charset="0"/>
          <a:ea typeface="+mn-ea"/>
          <a:cs typeface="+mn-cs"/>
        </a:defRPr>
      </a:lvl5pPr>
      <a:lvl6pPr marL="2513556" indent="-228506" algn="l" defTabSz="91402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567" indent="-228506" algn="l" defTabSz="91402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578" indent="-228506" algn="l" defTabSz="91402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588" indent="-228506" algn="l" defTabSz="91402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20" rtl="0" eaLnBrk="1" latinLnBrk="0" hangingPunct="1">
        <a:defRPr sz="1800" kern="1200">
          <a:solidFill>
            <a:schemeClr val="tx1"/>
          </a:solidFill>
          <a:latin typeface="+mn-lt"/>
          <a:ea typeface="+mn-ea"/>
          <a:cs typeface="+mn-cs"/>
        </a:defRPr>
      </a:lvl1pPr>
      <a:lvl2pPr marL="457010" algn="l" defTabSz="914020" rtl="0" eaLnBrk="1" latinLnBrk="0" hangingPunct="1">
        <a:defRPr sz="1800" kern="1200">
          <a:solidFill>
            <a:schemeClr val="tx1"/>
          </a:solidFill>
          <a:latin typeface="+mn-lt"/>
          <a:ea typeface="+mn-ea"/>
          <a:cs typeface="+mn-cs"/>
        </a:defRPr>
      </a:lvl2pPr>
      <a:lvl3pPr marL="914020" algn="l" defTabSz="914020" rtl="0" eaLnBrk="1" latinLnBrk="0" hangingPunct="1">
        <a:defRPr sz="1800" kern="1200">
          <a:solidFill>
            <a:schemeClr val="tx1"/>
          </a:solidFill>
          <a:latin typeface="+mn-lt"/>
          <a:ea typeface="+mn-ea"/>
          <a:cs typeface="+mn-cs"/>
        </a:defRPr>
      </a:lvl3pPr>
      <a:lvl4pPr marL="1371031" algn="l" defTabSz="914020" rtl="0" eaLnBrk="1" latinLnBrk="0" hangingPunct="1">
        <a:defRPr sz="1800" kern="1200">
          <a:solidFill>
            <a:schemeClr val="tx1"/>
          </a:solidFill>
          <a:latin typeface="+mn-lt"/>
          <a:ea typeface="+mn-ea"/>
          <a:cs typeface="+mn-cs"/>
        </a:defRPr>
      </a:lvl4pPr>
      <a:lvl5pPr marL="1828042" algn="l" defTabSz="914020" rtl="0" eaLnBrk="1" latinLnBrk="0" hangingPunct="1">
        <a:defRPr sz="1800" kern="1200">
          <a:solidFill>
            <a:schemeClr val="tx1"/>
          </a:solidFill>
          <a:latin typeface="+mn-lt"/>
          <a:ea typeface="+mn-ea"/>
          <a:cs typeface="+mn-cs"/>
        </a:defRPr>
      </a:lvl5pPr>
      <a:lvl6pPr marL="2285052" algn="l" defTabSz="914020" rtl="0" eaLnBrk="1" latinLnBrk="0" hangingPunct="1">
        <a:defRPr sz="1800" kern="1200">
          <a:solidFill>
            <a:schemeClr val="tx1"/>
          </a:solidFill>
          <a:latin typeface="+mn-lt"/>
          <a:ea typeface="+mn-ea"/>
          <a:cs typeface="+mn-cs"/>
        </a:defRPr>
      </a:lvl6pPr>
      <a:lvl7pPr marL="2742062" algn="l" defTabSz="914020" rtl="0" eaLnBrk="1" latinLnBrk="0" hangingPunct="1">
        <a:defRPr sz="1800" kern="1200">
          <a:solidFill>
            <a:schemeClr val="tx1"/>
          </a:solidFill>
          <a:latin typeface="+mn-lt"/>
          <a:ea typeface="+mn-ea"/>
          <a:cs typeface="+mn-cs"/>
        </a:defRPr>
      </a:lvl7pPr>
      <a:lvl8pPr marL="3199072" algn="l" defTabSz="914020" rtl="0" eaLnBrk="1" latinLnBrk="0" hangingPunct="1">
        <a:defRPr sz="1800" kern="1200">
          <a:solidFill>
            <a:schemeClr val="tx1"/>
          </a:solidFill>
          <a:latin typeface="+mn-lt"/>
          <a:ea typeface="+mn-ea"/>
          <a:cs typeface="+mn-cs"/>
        </a:defRPr>
      </a:lvl8pPr>
      <a:lvl9pPr marL="3656082" algn="l" defTabSz="91402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A83BDB-0585-4D2F-B548-BEFCE5727D46}" type="datetimeFigureOut">
              <a:rPr lang="en-US" smtClean="0">
                <a:solidFill>
                  <a:prstClr val="black">
                    <a:tint val="75000"/>
                  </a:prstClr>
                </a:solidFill>
              </a:rPr>
              <a:pPr/>
              <a:t>10/24/2018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C03359-47F9-4BC8-ACF7-C0838AB2F4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7263860"/>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diagramLayout" Target="../diagrams/layout2.xml"/><Relationship Id="rId18" Type="http://schemas.openxmlformats.org/officeDocument/2006/relationships/diagramLayout" Target="../diagrams/layout3.xml"/><Relationship Id="rId3" Type="http://schemas.openxmlformats.org/officeDocument/2006/relationships/image" Target="../media/image12.jpeg"/><Relationship Id="rId21" Type="http://schemas.microsoft.com/office/2007/relationships/diagramDrawing" Target="../diagrams/drawing3.xml"/><Relationship Id="rId7" Type="http://schemas.openxmlformats.org/officeDocument/2006/relationships/diagramData" Target="../diagrams/data1.xml"/><Relationship Id="rId12" Type="http://schemas.openxmlformats.org/officeDocument/2006/relationships/diagramData" Target="../diagrams/data2.xml"/><Relationship Id="rId17" Type="http://schemas.openxmlformats.org/officeDocument/2006/relationships/diagramData" Target="../diagrams/data3.xml"/><Relationship Id="rId2" Type="http://schemas.openxmlformats.org/officeDocument/2006/relationships/notesSlide" Target="../notesSlides/notesSlide2.xml"/><Relationship Id="rId16" Type="http://schemas.microsoft.com/office/2007/relationships/diagramDrawing" Target="../diagrams/drawing2.xml"/><Relationship Id="rId20" Type="http://schemas.openxmlformats.org/officeDocument/2006/relationships/diagramColors" Target="../diagrams/colors3.xml"/><Relationship Id="rId1" Type="http://schemas.openxmlformats.org/officeDocument/2006/relationships/slideLayout" Target="../slideLayouts/slideLayout17.xml"/><Relationship Id="rId6" Type="http://schemas.openxmlformats.org/officeDocument/2006/relationships/image" Target="../media/image15.jpeg"/><Relationship Id="rId11" Type="http://schemas.microsoft.com/office/2007/relationships/diagramDrawing" Target="../diagrams/drawing1.xml"/><Relationship Id="rId5" Type="http://schemas.openxmlformats.org/officeDocument/2006/relationships/image" Target="../media/image14.jpeg"/><Relationship Id="rId15" Type="http://schemas.openxmlformats.org/officeDocument/2006/relationships/diagramColors" Target="../diagrams/colors2.xml"/><Relationship Id="rId10" Type="http://schemas.openxmlformats.org/officeDocument/2006/relationships/diagramColors" Target="../diagrams/colors1.xml"/><Relationship Id="rId19" Type="http://schemas.openxmlformats.org/officeDocument/2006/relationships/diagramQuickStyle" Target="../diagrams/quickStyle3.xml"/><Relationship Id="rId4" Type="http://schemas.openxmlformats.org/officeDocument/2006/relationships/image" Target="../media/image13.JPG"/><Relationship Id="rId9" Type="http://schemas.openxmlformats.org/officeDocument/2006/relationships/diagramQuickStyle" Target="../diagrams/quickStyle1.xml"/><Relationship Id="rId1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789"/>
            <a:ext cx="7772400" cy="2058789"/>
          </a:xfrm>
        </p:spPr>
        <p:txBody>
          <a:bodyPr>
            <a:normAutofit/>
          </a:bodyPr>
          <a:lstStyle/>
          <a:p>
            <a:r>
              <a:rPr lang="en-US" dirty="0" smtClean="0"/>
              <a:t>Oh, the Places You’ll Go!</a:t>
            </a:r>
            <a:endParaRPr lang="en-US" dirty="0"/>
          </a:p>
        </p:txBody>
      </p:sp>
      <p:sp>
        <p:nvSpPr>
          <p:cNvPr id="3" name="Subtitle 2"/>
          <p:cNvSpPr>
            <a:spLocks noGrp="1"/>
          </p:cNvSpPr>
          <p:nvPr>
            <p:ph type="subTitle" idx="1"/>
          </p:nvPr>
        </p:nvSpPr>
        <p:spPr>
          <a:xfrm>
            <a:off x="0" y="6019719"/>
            <a:ext cx="6400800" cy="838200"/>
          </a:xfrm>
        </p:spPr>
        <p:txBody>
          <a:bodyPr>
            <a:normAutofit/>
          </a:bodyPr>
          <a:lstStyle/>
          <a:p>
            <a:r>
              <a:rPr lang="en-US" sz="3600" dirty="0" smtClean="0"/>
              <a:t>Learning Session 1</a:t>
            </a:r>
          </a:p>
          <a:p>
            <a:endParaRPr lang="en-US" sz="6200" dirty="0"/>
          </a:p>
        </p:txBody>
      </p:sp>
    </p:spTree>
    <p:extLst>
      <p:ext uri="{BB962C8B-B14F-4D97-AF65-F5344CB8AC3E}">
        <p14:creationId xmlns:p14="http://schemas.microsoft.com/office/powerpoint/2010/main" val="2877188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594883" y="5297542"/>
            <a:ext cx="8384323" cy="1502580"/>
          </a:xfrm>
          <a:prstGeom prst="rightArrow">
            <a:avLst>
              <a:gd name="adj1" fmla="val 50000"/>
              <a:gd name="adj2" fmla="val 7468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nvGrpSpPr>
          <p:cNvPr id="10" name="Group 9"/>
          <p:cNvGrpSpPr/>
          <p:nvPr/>
        </p:nvGrpSpPr>
        <p:grpSpPr>
          <a:xfrm>
            <a:off x="1551190" y="837722"/>
            <a:ext cx="7566017" cy="3271986"/>
            <a:chOff x="975811" y="238656"/>
            <a:chExt cx="10484725" cy="3882828"/>
          </a:xfrm>
        </p:grpSpPr>
        <p:sp>
          <p:nvSpPr>
            <p:cNvPr id="23" name="Rounded Rectangle 22"/>
            <p:cNvSpPr/>
            <p:nvPr/>
          </p:nvSpPr>
          <p:spPr>
            <a:xfrm>
              <a:off x="9074403" y="266756"/>
              <a:ext cx="2179763" cy="2315268"/>
            </a:xfrm>
            <a:prstGeom prst="roundRect">
              <a:avLst>
                <a:gd name="adj" fmla="val 10000"/>
              </a:avLst>
            </a:prstGeom>
            <a:blipFill>
              <a:blip r:embed="rId3" cstate="print">
                <a:extLst>
                  <a:ext uri="{28A0092B-C50C-407E-A947-70E740481C1C}">
                    <a14:useLocalDpi xmlns:a14="http://schemas.microsoft.com/office/drawing/2010/main" val="0"/>
                  </a:ext>
                </a:extLst>
              </a:blip>
              <a:srcRect/>
              <a:stretch>
                <a:fillRect t="-25000" b="-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0" name="Rounded Rectangle 19"/>
            <p:cNvSpPr/>
            <p:nvPr/>
          </p:nvSpPr>
          <p:spPr>
            <a:xfrm>
              <a:off x="6237443" y="296737"/>
              <a:ext cx="2179763" cy="2315268"/>
            </a:xfrm>
            <a:prstGeom prst="roundRect">
              <a:avLst>
                <a:gd name="adj" fmla="val 10000"/>
              </a:avLst>
            </a:prstGeom>
            <a:blipFill>
              <a:blip r:embed="rId4">
                <a:extLst>
                  <a:ext uri="{28A0092B-C50C-407E-A947-70E740481C1C}">
                    <a14:useLocalDpi xmlns:a14="http://schemas.microsoft.com/office/drawing/2010/main" val="0"/>
                  </a:ext>
                </a:extLst>
              </a:blip>
              <a:srcRect/>
              <a:stretch>
                <a:fillRect t="-26000" b="-26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Rounded Rectangle 16"/>
            <p:cNvSpPr/>
            <p:nvPr/>
          </p:nvSpPr>
          <p:spPr>
            <a:xfrm>
              <a:off x="3545334" y="266756"/>
              <a:ext cx="2179763" cy="2315267"/>
            </a:xfrm>
            <a:prstGeom prst="roundRect">
              <a:avLst>
                <a:gd name="adj" fmla="val 10000"/>
              </a:avLst>
            </a:prstGeom>
            <a:blipFill>
              <a:blip r:embed="rId5" cstate="print">
                <a:extLst>
                  <a:ext uri="{28A0092B-C50C-407E-A947-70E740481C1C}">
                    <a14:useLocalDpi xmlns:a14="http://schemas.microsoft.com/office/drawing/2010/main" val="0"/>
                  </a:ext>
                </a:extLst>
              </a:blip>
              <a:srcRect/>
              <a:stretch>
                <a:fillRect l="-13000" r="-1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Rounded Rectangle 10"/>
            <p:cNvSpPr/>
            <p:nvPr/>
          </p:nvSpPr>
          <p:spPr>
            <a:xfrm>
              <a:off x="975811" y="238656"/>
              <a:ext cx="2176320" cy="2315267"/>
            </a:xfrm>
            <a:prstGeom prst="roundRect">
              <a:avLst>
                <a:gd name="adj" fmla="val 10000"/>
              </a:avLst>
            </a:prstGeom>
            <a:blipFill>
              <a:blip r:embed="rId6" cstate="print">
                <a:extLst>
                  <a:ext uri="{28A0092B-C50C-407E-A947-70E740481C1C}">
                    <a14:useLocalDpi xmlns:a14="http://schemas.microsoft.com/office/drawing/2010/main" val="0"/>
                  </a:ext>
                </a:extLst>
              </a:blip>
              <a:srcRect/>
              <a:stretch>
                <a:fillRect t="-8000" b="-8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Freeform 11"/>
            <p:cNvSpPr/>
            <p:nvPr/>
          </p:nvSpPr>
          <p:spPr>
            <a:xfrm>
              <a:off x="1444415" y="261829"/>
              <a:ext cx="1733999" cy="3859655"/>
            </a:xfrm>
            <a:custGeom>
              <a:avLst/>
              <a:gdLst>
                <a:gd name="connsiteX0" fmla="*/ 0 w 1669086"/>
                <a:gd name="connsiteY0" fmla="*/ 166909 h 3847521"/>
                <a:gd name="connsiteX1" fmla="*/ 166909 w 1669086"/>
                <a:gd name="connsiteY1" fmla="*/ 0 h 3847521"/>
                <a:gd name="connsiteX2" fmla="*/ 1502177 w 1669086"/>
                <a:gd name="connsiteY2" fmla="*/ 0 h 3847521"/>
                <a:gd name="connsiteX3" fmla="*/ 1669086 w 1669086"/>
                <a:gd name="connsiteY3" fmla="*/ 166909 h 3847521"/>
                <a:gd name="connsiteX4" fmla="*/ 1669086 w 1669086"/>
                <a:gd name="connsiteY4" fmla="*/ 3680612 h 3847521"/>
                <a:gd name="connsiteX5" fmla="*/ 1502177 w 1669086"/>
                <a:gd name="connsiteY5" fmla="*/ 3847521 h 3847521"/>
                <a:gd name="connsiteX6" fmla="*/ 166909 w 1669086"/>
                <a:gd name="connsiteY6" fmla="*/ 3847521 h 3847521"/>
                <a:gd name="connsiteX7" fmla="*/ 0 w 1669086"/>
                <a:gd name="connsiteY7" fmla="*/ 3680612 h 3847521"/>
                <a:gd name="connsiteX8" fmla="*/ 0 w 1669086"/>
                <a:gd name="connsiteY8" fmla="*/ 166909 h 384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9086" h="3847521">
                  <a:moveTo>
                    <a:pt x="0" y="166909"/>
                  </a:moveTo>
                  <a:cubicBezTo>
                    <a:pt x="0" y="74728"/>
                    <a:pt x="74728" y="0"/>
                    <a:pt x="166909" y="0"/>
                  </a:cubicBezTo>
                  <a:lnTo>
                    <a:pt x="1502177" y="0"/>
                  </a:lnTo>
                  <a:cubicBezTo>
                    <a:pt x="1594358" y="0"/>
                    <a:pt x="1669086" y="74728"/>
                    <a:pt x="1669086" y="166909"/>
                  </a:cubicBezTo>
                  <a:lnTo>
                    <a:pt x="1669086" y="3680612"/>
                  </a:lnTo>
                  <a:cubicBezTo>
                    <a:pt x="1669086" y="3772793"/>
                    <a:pt x="1594358" y="3847521"/>
                    <a:pt x="1502177" y="3847521"/>
                  </a:cubicBezTo>
                  <a:lnTo>
                    <a:pt x="166909" y="3847521"/>
                  </a:lnTo>
                  <a:cubicBezTo>
                    <a:pt x="74728" y="3847521"/>
                    <a:pt x="0" y="3772793"/>
                    <a:pt x="0" y="3680612"/>
                  </a:cubicBezTo>
                  <a:lnTo>
                    <a:pt x="0" y="166909"/>
                  </a:lnTo>
                  <a:close/>
                </a:path>
              </a:pathLst>
            </a:custGeom>
            <a:solidFill>
              <a:schemeClr val="accent5">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0955" tIns="70955" rIns="70955" bIns="70955" numCol="1" spcCol="1270" anchor="ctr" anchorCtr="0">
              <a:noAutofit/>
            </a:bodyPr>
            <a:lstStyle/>
            <a:p>
              <a:pPr defTabSz="400050">
                <a:lnSpc>
                  <a:spcPct val="90000"/>
                </a:lnSpc>
                <a:spcBef>
                  <a:spcPct val="0"/>
                </a:spcBef>
                <a:spcAft>
                  <a:spcPct val="35000"/>
                </a:spcAft>
              </a:pPr>
              <a:r>
                <a:rPr lang="en-US" sz="1200" b="1" u="sng" dirty="0">
                  <a:solidFill>
                    <a:prstClr val="white"/>
                  </a:solidFill>
                </a:rPr>
                <a:t>Learning Session 1</a:t>
              </a:r>
              <a:r>
                <a:rPr lang="en-US" sz="1200" b="1" dirty="0">
                  <a:solidFill>
                    <a:prstClr val="white"/>
                  </a:solidFill>
                </a:rPr>
                <a:t>: </a:t>
              </a:r>
              <a:r>
                <a:rPr lang="en-US" sz="1200" i="1" dirty="0">
                  <a:solidFill>
                    <a:prstClr val="white"/>
                  </a:solidFill>
                </a:rPr>
                <a:t>Improving Developmental Screening in ECE Programs</a:t>
              </a:r>
              <a:endParaRPr lang="en-US" sz="1200" dirty="0">
                <a:solidFill>
                  <a:prstClr val="white"/>
                </a:solidFill>
              </a:endParaRPr>
            </a:p>
            <a:p>
              <a:pPr marL="170260" defTabSz="400050">
                <a:lnSpc>
                  <a:spcPct val="90000"/>
                </a:lnSpc>
                <a:spcBef>
                  <a:spcPct val="0"/>
                </a:spcBef>
                <a:spcAft>
                  <a:spcPct val="35000"/>
                </a:spcAft>
              </a:pPr>
              <a:r>
                <a:rPr lang="en-US" sz="1200" dirty="0">
                  <a:solidFill>
                    <a:prstClr val="white"/>
                  </a:solidFill>
                </a:rPr>
                <a:t>Topic- specific content and skill    development</a:t>
              </a:r>
            </a:p>
            <a:p>
              <a:pPr marL="171450" indent="-171450" defTabSz="400050">
                <a:lnSpc>
                  <a:spcPct val="90000"/>
                </a:lnSpc>
                <a:spcBef>
                  <a:spcPct val="0"/>
                </a:spcBef>
                <a:spcAft>
                  <a:spcPct val="35000"/>
                </a:spcAft>
              </a:pPr>
              <a:r>
                <a:rPr lang="en-US" sz="1200" dirty="0">
                  <a:solidFill>
                    <a:prstClr val="white"/>
                  </a:solidFill>
                </a:rPr>
                <a:t>      Tools guidelines and resources</a:t>
              </a:r>
            </a:p>
            <a:p>
              <a:pPr marL="171450" defTabSz="400050">
                <a:lnSpc>
                  <a:spcPct val="90000"/>
                </a:lnSpc>
                <a:spcBef>
                  <a:spcPct val="0"/>
                </a:spcBef>
                <a:spcAft>
                  <a:spcPct val="35000"/>
                </a:spcAft>
              </a:pPr>
              <a:r>
                <a:rPr lang="en-US" sz="1200" dirty="0">
                  <a:solidFill>
                    <a:prstClr val="white"/>
                  </a:solidFill>
                </a:rPr>
                <a:t>Set goals and prepare to take action</a:t>
              </a:r>
            </a:p>
            <a:p>
              <a:pPr marL="171450" defTabSz="400050">
                <a:lnSpc>
                  <a:spcPct val="90000"/>
                </a:lnSpc>
                <a:spcBef>
                  <a:spcPct val="0"/>
                </a:spcBef>
                <a:spcAft>
                  <a:spcPct val="35000"/>
                </a:spcAft>
              </a:pPr>
              <a:r>
                <a:rPr lang="en-US" sz="1200" dirty="0">
                  <a:solidFill>
                    <a:prstClr val="white"/>
                  </a:solidFill>
                </a:rPr>
                <a:t> </a:t>
              </a:r>
            </a:p>
            <a:p>
              <a:pPr marL="171450" defTabSz="400050">
                <a:lnSpc>
                  <a:spcPct val="90000"/>
                </a:lnSpc>
                <a:spcBef>
                  <a:spcPct val="0"/>
                </a:spcBef>
                <a:spcAft>
                  <a:spcPct val="35000"/>
                </a:spcAft>
              </a:pPr>
              <a:endParaRPr lang="en-US" sz="900" dirty="0">
                <a:solidFill>
                  <a:prstClr val="white"/>
                </a:solidFill>
              </a:endParaRPr>
            </a:p>
          </p:txBody>
        </p:sp>
        <p:sp>
          <p:nvSpPr>
            <p:cNvPr id="18" name="Freeform 17"/>
            <p:cNvSpPr/>
            <p:nvPr/>
          </p:nvSpPr>
          <p:spPr>
            <a:xfrm>
              <a:off x="4147244" y="256622"/>
              <a:ext cx="1739155" cy="3741278"/>
            </a:xfrm>
            <a:custGeom>
              <a:avLst/>
              <a:gdLst>
                <a:gd name="connsiteX0" fmla="*/ 0 w 1669086"/>
                <a:gd name="connsiteY0" fmla="*/ 166909 h 3853889"/>
                <a:gd name="connsiteX1" fmla="*/ 166909 w 1669086"/>
                <a:gd name="connsiteY1" fmla="*/ 0 h 3853889"/>
                <a:gd name="connsiteX2" fmla="*/ 1502177 w 1669086"/>
                <a:gd name="connsiteY2" fmla="*/ 0 h 3853889"/>
                <a:gd name="connsiteX3" fmla="*/ 1669086 w 1669086"/>
                <a:gd name="connsiteY3" fmla="*/ 166909 h 3853889"/>
                <a:gd name="connsiteX4" fmla="*/ 1669086 w 1669086"/>
                <a:gd name="connsiteY4" fmla="*/ 3686980 h 3853889"/>
                <a:gd name="connsiteX5" fmla="*/ 1502177 w 1669086"/>
                <a:gd name="connsiteY5" fmla="*/ 3853889 h 3853889"/>
                <a:gd name="connsiteX6" fmla="*/ 166909 w 1669086"/>
                <a:gd name="connsiteY6" fmla="*/ 3853889 h 3853889"/>
                <a:gd name="connsiteX7" fmla="*/ 0 w 1669086"/>
                <a:gd name="connsiteY7" fmla="*/ 3686980 h 3853889"/>
                <a:gd name="connsiteX8" fmla="*/ 0 w 1669086"/>
                <a:gd name="connsiteY8" fmla="*/ 166909 h 3853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9086" h="3853889">
                  <a:moveTo>
                    <a:pt x="0" y="166909"/>
                  </a:moveTo>
                  <a:cubicBezTo>
                    <a:pt x="0" y="74728"/>
                    <a:pt x="74728" y="0"/>
                    <a:pt x="166909" y="0"/>
                  </a:cubicBezTo>
                  <a:lnTo>
                    <a:pt x="1502177" y="0"/>
                  </a:lnTo>
                  <a:cubicBezTo>
                    <a:pt x="1594358" y="0"/>
                    <a:pt x="1669086" y="74728"/>
                    <a:pt x="1669086" y="166909"/>
                  </a:cubicBezTo>
                  <a:lnTo>
                    <a:pt x="1669086" y="3686980"/>
                  </a:lnTo>
                  <a:cubicBezTo>
                    <a:pt x="1669086" y="3779161"/>
                    <a:pt x="1594358" y="3853889"/>
                    <a:pt x="1502177" y="3853889"/>
                  </a:cubicBezTo>
                  <a:lnTo>
                    <a:pt x="166909" y="3853889"/>
                  </a:lnTo>
                  <a:cubicBezTo>
                    <a:pt x="74728" y="3853889"/>
                    <a:pt x="0" y="3779161"/>
                    <a:pt x="0" y="3686980"/>
                  </a:cubicBezTo>
                  <a:lnTo>
                    <a:pt x="0" y="166909"/>
                  </a:lnTo>
                  <a:close/>
                </a:path>
              </a:pathLst>
            </a:custGeom>
            <a:solidFill>
              <a:schemeClr val="accent5">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0955" tIns="70955" rIns="70955" bIns="70955" numCol="1" spcCol="1270" anchor="ctr" anchorCtr="0">
              <a:noAutofit/>
            </a:bodyPr>
            <a:lstStyle/>
            <a:p>
              <a:pPr defTabSz="400050">
                <a:lnSpc>
                  <a:spcPct val="90000"/>
                </a:lnSpc>
                <a:spcBef>
                  <a:spcPct val="0"/>
                </a:spcBef>
                <a:spcAft>
                  <a:spcPct val="35000"/>
                </a:spcAft>
              </a:pPr>
              <a:r>
                <a:rPr lang="en-US" sz="1200" b="1" u="sng" dirty="0">
                  <a:solidFill>
                    <a:prstClr val="white"/>
                  </a:solidFill>
                </a:rPr>
                <a:t>Learning Session 2</a:t>
              </a:r>
              <a:r>
                <a:rPr lang="en-US" sz="1200" b="1" dirty="0">
                  <a:solidFill>
                    <a:prstClr val="white"/>
                  </a:solidFill>
                </a:rPr>
                <a:t>: </a:t>
              </a:r>
              <a:r>
                <a:rPr lang="en-US" sz="1200" i="1" dirty="0">
                  <a:solidFill>
                    <a:prstClr val="white"/>
                  </a:solidFill>
                </a:rPr>
                <a:t>Collaboration &amp;Communication Across Sectors</a:t>
              </a:r>
              <a:endParaRPr lang="en-US" sz="1050" dirty="0">
                <a:solidFill>
                  <a:prstClr val="white"/>
                </a:solidFill>
              </a:endParaRPr>
            </a:p>
            <a:p>
              <a:pPr marL="126206" defTabSz="400050">
                <a:lnSpc>
                  <a:spcPct val="90000"/>
                </a:lnSpc>
                <a:spcBef>
                  <a:spcPct val="0"/>
                </a:spcBef>
                <a:spcAft>
                  <a:spcPct val="35000"/>
                </a:spcAft>
              </a:pPr>
              <a:r>
                <a:rPr lang="en-US" sz="1200" dirty="0">
                  <a:solidFill>
                    <a:prstClr val="white"/>
                  </a:solidFill>
                </a:rPr>
                <a:t>Learn from the family voices</a:t>
              </a:r>
            </a:p>
            <a:p>
              <a:pPr marL="126206" defTabSz="400050">
                <a:lnSpc>
                  <a:spcPct val="90000"/>
                </a:lnSpc>
                <a:spcBef>
                  <a:spcPct val="0"/>
                </a:spcBef>
                <a:spcAft>
                  <a:spcPct val="35000"/>
                </a:spcAft>
              </a:pPr>
              <a:r>
                <a:rPr lang="en-US" sz="1200" dirty="0">
                  <a:solidFill>
                    <a:prstClr val="white"/>
                  </a:solidFill>
                </a:rPr>
                <a:t>Communication &amp; engagement strategies </a:t>
              </a:r>
            </a:p>
            <a:p>
              <a:pPr marL="126206" defTabSz="400050">
                <a:lnSpc>
                  <a:spcPct val="90000"/>
                </a:lnSpc>
                <a:spcBef>
                  <a:spcPct val="0"/>
                </a:spcBef>
                <a:spcAft>
                  <a:spcPct val="35000"/>
                </a:spcAft>
              </a:pPr>
              <a:r>
                <a:rPr lang="en-US" sz="1200" dirty="0">
                  <a:solidFill>
                    <a:prstClr val="white"/>
                  </a:solidFill>
                </a:rPr>
                <a:t>Share challenges or barriers experienced </a:t>
              </a:r>
            </a:p>
            <a:p>
              <a:pPr marL="126206" defTabSz="400050">
                <a:lnSpc>
                  <a:spcPct val="90000"/>
                </a:lnSpc>
                <a:spcBef>
                  <a:spcPct val="0"/>
                </a:spcBef>
                <a:spcAft>
                  <a:spcPct val="35000"/>
                </a:spcAft>
              </a:pPr>
              <a:endParaRPr lang="en-US" sz="1200" dirty="0">
                <a:solidFill>
                  <a:prstClr val="white"/>
                </a:solidFill>
              </a:endParaRPr>
            </a:p>
            <a:p>
              <a:pPr marL="126206" defTabSz="400050">
                <a:lnSpc>
                  <a:spcPct val="90000"/>
                </a:lnSpc>
                <a:spcBef>
                  <a:spcPct val="0"/>
                </a:spcBef>
                <a:spcAft>
                  <a:spcPct val="35000"/>
                </a:spcAft>
              </a:pPr>
              <a:endParaRPr lang="en-US" sz="1200" dirty="0">
                <a:solidFill>
                  <a:prstClr val="white"/>
                </a:solidFill>
              </a:endParaRPr>
            </a:p>
            <a:p>
              <a:pPr marL="126206" defTabSz="400050">
                <a:lnSpc>
                  <a:spcPct val="90000"/>
                </a:lnSpc>
                <a:spcBef>
                  <a:spcPct val="0"/>
                </a:spcBef>
                <a:spcAft>
                  <a:spcPct val="35000"/>
                </a:spcAft>
              </a:pPr>
              <a:endParaRPr lang="en-US" sz="1200" dirty="0">
                <a:solidFill>
                  <a:prstClr val="white"/>
                </a:solidFill>
              </a:endParaRPr>
            </a:p>
          </p:txBody>
        </p:sp>
        <p:sp>
          <p:nvSpPr>
            <p:cNvPr id="21" name="Freeform 20"/>
            <p:cNvSpPr/>
            <p:nvPr/>
          </p:nvSpPr>
          <p:spPr>
            <a:xfrm>
              <a:off x="6922365" y="261829"/>
              <a:ext cx="1739155" cy="3857558"/>
            </a:xfrm>
            <a:custGeom>
              <a:avLst/>
              <a:gdLst>
                <a:gd name="connsiteX0" fmla="*/ 0 w 1669086"/>
                <a:gd name="connsiteY0" fmla="*/ 166909 h 3859865"/>
                <a:gd name="connsiteX1" fmla="*/ 166909 w 1669086"/>
                <a:gd name="connsiteY1" fmla="*/ 0 h 3859865"/>
                <a:gd name="connsiteX2" fmla="*/ 1502177 w 1669086"/>
                <a:gd name="connsiteY2" fmla="*/ 0 h 3859865"/>
                <a:gd name="connsiteX3" fmla="*/ 1669086 w 1669086"/>
                <a:gd name="connsiteY3" fmla="*/ 166909 h 3859865"/>
                <a:gd name="connsiteX4" fmla="*/ 1669086 w 1669086"/>
                <a:gd name="connsiteY4" fmla="*/ 3692956 h 3859865"/>
                <a:gd name="connsiteX5" fmla="*/ 1502177 w 1669086"/>
                <a:gd name="connsiteY5" fmla="*/ 3859865 h 3859865"/>
                <a:gd name="connsiteX6" fmla="*/ 166909 w 1669086"/>
                <a:gd name="connsiteY6" fmla="*/ 3859865 h 3859865"/>
                <a:gd name="connsiteX7" fmla="*/ 0 w 1669086"/>
                <a:gd name="connsiteY7" fmla="*/ 3692956 h 3859865"/>
                <a:gd name="connsiteX8" fmla="*/ 0 w 1669086"/>
                <a:gd name="connsiteY8" fmla="*/ 166909 h 3859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9086" h="3859865">
                  <a:moveTo>
                    <a:pt x="0" y="166909"/>
                  </a:moveTo>
                  <a:cubicBezTo>
                    <a:pt x="0" y="74728"/>
                    <a:pt x="74728" y="0"/>
                    <a:pt x="166909" y="0"/>
                  </a:cubicBezTo>
                  <a:lnTo>
                    <a:pt x="1502177" y="0"/>
                  </a:lnTo>
                  <a:cubicBezTo>
                    <a:pt x="1594358" y="0"/>
                    <a:pt x="1669086" y="74728"/>
                    <a:pt x="1669086" y="166909"/>
                  </a:cubicBezTo>
                  <a:lnTo>
                    <a:pt x="1669086" y="3692956"/>
                  </a:lnTo>
                  <a:cubicBezTo>
                    <a:pt x="1669086" y="3785137"/>
                    <a:pt x="1594358" y="3859865"/>
                    <a:pt x="1502177" y="3859865"/>
                  </a:cubicBezTo>
                  <a:lnTo>
                    <a:pt x="166909" y="3859865"/>
                  </a:lnTo>
                  <a:cubicBezTo>
                    <a:pt x="74728" y="3859865"/>
                    <a:pt x="0" y="3785137"/>
                    <a:pt x="0" y="3692956"/>
                  </a:cubicBezTo>
                  <a:lnTo>
                    <a:pt x="0" y="166909"/>
                  </a:lnTo>
                  <a:close/>
                </a:path>
              </a:pathLst>
            </a:custGeom>
            <a:solidFill>
              <a:schemeClr val="accent5">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0955" tIns="70955" rIns="70955" bIns="70955" numCol="1" spcCol="1270" anchor="t" anchorCtr="0">
              <a:noAutofit/>
            </a:bodyPr>
            <a:lstStyle/>
            <a:p>
              <a:pPr defTabSz="400050">
                <a:lnSpc>
                  <a:spcPct val="90000"/>
                </a:lnSpc>
                <a:spcBef>
                  <a:spcPct val="0"/>
                </a:spcBef>
                <a:spcAft>
                  <a:spcPct val="35000"/>
                </a:spcAft>
              </a:pPr>
              <a:r>
                <a:rPr lang="en-US" sz="1200" b="1" u="sng" dirty="0">
                  <a:solidFill>
                    <a:prstClr val="white"/>
                  </a:solidFill>
                </a:rPr>
                <a:t>Learning Session 3</a:t>
              </a:r>
              <a:r>
                <a:rPr lang="en-US" sz="1200" b="1" dirty="0">
                  <a:solidFill>
                    <a:prstClr val="white"/>
                  </a:solidFill>
                </a:rPr>
                <a:t>: </a:t>
              </a:r>
              <a:r>
                <a:rPr lang="en-US" sz="1200" i="1" dirty="0">
                  <a:solidFill>
                    <a:prstClr val="white"/>
                  </a:solidFill>
                </a:rPr>
                <a:t>Spread &amp; Sustain Changes and Celebrate Accomplishments</a:t>
              </a:r>
              <a:endParaRPr lang="en-US" sz="1200" dirty="0">
                <a:solidFill>
                  <a:prstClr val="white"/>
                </a:solidFill>
              </a:endParaRPr>
            </a:p>
            <a:p>
              <a:pPr marL="126206" defTabSz="400050">
                <a:lnSpc>
                  <a:spcPct val="90000"/>
                </a:lnSpc>
                <a:spcBef>
                  <a:spcPct val="0"/>
                </a:spcBef>
                <a:spcAft>
                  <a:spcPct val="35000"/>
                </a:spcAft>
              </a:pPr>
              <a:r>
                <a:rPr lang="en-US" sz="1200" dirty="0">
                  <a:solidFill>
                    <a:prstClr val="white"/>
                  </a:solidFill>
                </a:rPr>
                <a:t>Apply ASQ:SE strategies</a:t>
              </a:r>
            </a:p>
            <a:p>
              <a:pPr marL="126206" defTabSz="400050">
                <a:lnSpc>
                  <a:spcPct val="90000"/>
                </a:lnSpc>
                <a:spcBef>
                  <a:spcPct val="0"/>
                </a:spcBef>
                <a:spcAft>
                  <a:spcPct val="35000"/>
                </a:spcAft>
              </a:pPr>
              <a:r>
                <a:rPr lang="en-US" sz="1200" dirty="0">
                  <a:solidFill>
                    <a:prstClr val="white"/>
                  </a:solidFill>
                </a:rPr>
                <a:t>Continue expanding developmental surveillance and screening</a:t>
              </a:r>
            </a:p>
            <a:p>
              <a:pPr marL="126206" defTabSz="400050">
                <a:lnSpc>
                  <a:spcPct val="90000"/>
                </a:lnSpc>
                <a:spcBef>
                  <a:spcPct val="0"/>
                </a:spcBef>
                <a:spcAft>
                  <a:spcPct val="35000"/>
                </a:spcAft>
              </a:pPr>
              <a:r>
                <a:rPr lang="en-US" sz="1200" dirty="0">
                  <a:solidFill>
                    <a:prstClr val="white"/>
                  </a:solidFill>
                </a:rPr>
                <a:t>Share lessons learned</a:t>
              </a:r>
            </a:p>
          </p:txBody>
        </p:sp>
        <p:sp>
          <p:nvSpPr>
            <p:cNvPr id="24" name="Freeform 23"/>
            <p:cNvSpPr/>
            <p:nvPr/>
          </p:nvSpPr>
          <p:spPr>
            <a:xfrm>
              <a:off x="9721381" y="261829"/>
              <a:ext cx="1739155" cy="3857559"/>
            </a:xfrm>
            <a:custGeom>
              <a:avLst/>
              <a:gdLst>
                <a:gd name="connsiteX0" fmla="*/ 0 w 1669086"/>
                <a:gd name="connsiteY0" fmla="*/ 166909 h 3868621"/>
                <a:gd name="connsiteX1" fmla="*/ 166909 w 1669086"/>
                <a:gd name="connsiteY1" fmla="*/ 0 h 3868621"/>
                <a:gd name="connsiteX2" fmla="*/ 1502177 w 1669086"/>
                <a:gd name="connsiteY2" fmla="*/ 0 h 3868621"/>
                <a:gd name="connsiteX3" fmla="*/ 1669086 w 1669086"/>
                <a:gd name="connsiteY3" fmla="*/ 166909 h 3868621"/>
                <a:gd name="connsiteX4" fmla="*/ 1669086 w 1669086"/>
                <a:gd name="connsiteY4" fmla="*/ 3701712 h 3868621"/>
                <a:gd name="connsiteX5" fmla="*/ 1502177 w 1669086"/>
                <a:gd name="connsiteY5" fmla="*/ 3868621 h 3868621"/>
                <a:gd name="connsiteX6" fmla="*/ 166909 w 1669086"/>
                <a:gd name="connsiteY6" fmla="*/ 3868621 h 3868621"/>
                <a:gd name="connsiteX7" fmla="*/ 0 w 1669086"/>
                <a:gd name="connsiteY7" fmla="*/ 3701712 h 3868621"/>
                <a:gd name="connsiteX8" fmla="*/ 0 w 1669086"/>
                <a:gd name="connsiteY8" fmla="*/ 166909 h 3868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9086" h="3868621">
                  <a:moveTo>
                    <a:pt x="0" y="166909"/>
                  </a:moveTo>
                  <a:cubicBezTo>
                    <a:pt x="0" y="74728"/>
                    <a:pt x="74728" y="0"/>
                    <a:pt x="166909" y="0"/>
                  </a:cubicBezTo>
                  <a:lnTo>
                    <a:pt x="1502177" y="0"/>
                  </a:lnTo>
                  <a:cubicBezTo>
                    <a:pt x="1594358" y="0"/>
                    <a:pt x="1669086" y="74728"/>
                    <a:pt x="1669086" y="166909"/>
                  </a:cubicBezTo>
                  <a:lnTo>
                    <a:pt x="1669086" y="3701712"/>
                  </a:lnTo>
                  <a:cubicBezTo>
                    <a:pt x="1669086" y="3793893"/>
                    <a:pt x="1594358" y="3868621"/>
                    <a:pt x="1502177" y="3868621"/>
                  </a:cubicBezTo>
                  <a:lnTo>
                    <a:pt x="166909" y="3868621"/>
                  </a:lnTo>
                  <a:cubicBezTo>
                    <a:pt x="74728" y="3868621"/>
                    <a:pt x="0" y="3793893"/>
                    <a:pt x="0" y="3701712"/>
                  </a:cubicBezTo>
                  <a:lnTo>
                    <a:pt x="0" y="166909"/>
                  </a:lnTo>
                  <a:close/>
                </a:path>
              </a:pathLst>
            </a:custGeom>
            <a:solidFill>
              <a:schemeClr val="accent5">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0955" tIns="70955" rIns="70955" bIns="70955" numCol="1" spcCol="1270" anchor="t" anchorCtr="0">
              <a:noAutofit/>
            </a:bodyPr>
            <a:lstStyle/>
            <a:p>
              <a:pPr defTabSz="400050">
                <a:lnSpc>
                  <a:spcPct val="90000"/>
                </a:lnSpc>
                <a:spcBef>
                  <a:spcPct val="0"/>
                </a:spcBef>
                <a:spcAft>
                  <a:spcPct val="35000"/>
                </a:spcAft>
              </a:pPr>
              <a:r>
                <a:rPr lang="en-US" sz="1200" b="1" u="sng" dirty="0">
                  <a:solidFill>
                    <a:prstClr val="white"/>
                  </a:solidFill>
                </a:rPr>
                <a:t>6- month follow up period : </a:t>
              </a:r>
              <a:r>
                <a:rPr lang="en-US" sz="1200" i="1" dirty="0">
                  <a:solidFill>
                    <a:prstClr val="white"/>
                  </a:solidFill>
                </a:rPr>
                <a:t>Project Wrap up</a:t>
              </a:r>
              <a:endParaRPr lang="en-US" sz="900" dirty="0">
                <a:solidFill>
                  <a:prstClr val="white"/>
                </a:solidFill>
              </a:endParaRPr>
            </a:p>
            <a:p>
              <a:pPr marL="0" lvl="1" defTabSz="400050">
                <a:spcBef>
                  <a:spcPct val="0"/>
                </a:spcBef>
                <a:spcAft>
                  <a:spcPct val="15000"/>
                </a:spcAft>
              </a:pPr>
              <a:r>
                <a:rPr lang="en-US" sz="1200" dirty="0">
                  <a:solidFill>
                    <a:prstClr val="white"/>
                  </a:solidFill>
                </a:rPr>
                <a:t>Review accomplishments</a:t>
              </a:r>
            </a:p>
            <a:p>
              <a:pPr marL="0" lvl="1" defTabSz="400050">
                <a:spcBef>
                  <a:spcPct val="0"/>
                </a:spcBef>
                <a:spcAft>
                  <a:spcPct val="15000"/>
                </a:spcAft>
              </a:pPr>
              <a:endParaRPr lang="en-US" sz="600" dirty="0">
                <a:solidFill>
                  <a:prstClr val="white"/>
                </a:solidFill>
              </a:endParaRPr>
            </a:p>
            <a:p>
              <a:pPr marL="0" lvl="1" defTabSz="400050">
                <a:spcBef>
                  <a:spcPct val="0"/>
                </a:spcBef>
                <a:spcAft>
                  <a:spcPct val="15000"/>
                </a:spcAft>
              </a:pPr>
              <a:r>
                <a:rPr lang="en-US" sz="1200" dirty="0">
                  <a:solidFill>
                    <a:prstClr val="white"/>
                  </a:solidFill>
                </a:rPr>
                <a:t>Discuss results from data collection</a:t>
              </a:r>
            </a:p>
            <a:p>
              <a:pPr marL="0" lvl="1" defTabSz="400050">
                <a:spcBef>
                  <a:spcPct val="0"/>
                </a:spcBef>
                <a:spcAft>
                  <a:spcPct val="15000"/>
                </a:spcAft>
              </a:pPr>
              <a:endParaRPr lang="en-US" sz="600" dirty="0">
                <a:solidFill>
                  <a:prstClr val="white"/>
                </a:solidFill>
              </a:endParaRPr>
            </a:p>
            <a:p>
              <a:pPr marL="0" lvl="1" defTabSz="400050">
                <a:spcBef>
                  <a:spcPct val="0"/>
                </a:spcBef>
                <a:spcAft>
                  <a:spcPct val="15000"/>
                </a:spcAft>
              </a:pPr>
              <a:r>
                <a:rPr lang="en-US" sz="1200" dirty="0">
                  <a:solidFill>
                    <a:prstClr val="white"/>
                  </a:solidFill>
                </a:rPr>
                <a:t>Set next steps </a:t>
              </a:r>
            </a:p>
            <a:p>
              <a:pPr marL="0" lvl="1" defTabSz="400050">
                <a:lnSpc>
                  <a:spcPct val="90000"/>
                </a:lnSpc>
                <a:spcBef>
                  <a:spcPct val="0"/>
                </a:spcBef>
                <a:spcAft>
                  <a:spcPct val="15000"/>
                </a:spcAft>
              </a:pPr>
              <a:endParaRPr lang="en-US" sz="1200" dirty="0">
                <a:solidFill>
                  <a:prstClr val="white"/>
                </a:solidFill>
              </a:endParaRPr>
            </a:p>
            <a:p>
              <a:pPr marL="0" lvl="1" defTabSz="400050">
                <a:lnSpc>
                  <a:spcPct val="90000"/>
                </a:lnSpc>
                <a:spcBef>
                  <a:spcPct val="0"/>
                </a:spcBef>
                <a:spcAft>
                  <a:spcPct val="15000"/>
                </a:spcAft>
              </a:pPr>
              <a:endParaRPr lang="en-US" sz="1200" dirty="0">
                <a:solidFill>
                  <a:prstClr val="white"/>
                </a:solidFill>
              </a:endParaRPr>
            </a:p>
            <a:p>
              <a:pPr marL="0" lvl="1" defTabSz="400050">
                <a:lnSpc>
                  <a:spcPct val="90000"/>
                </a:lnSpc>
                <a:spcBef>
                  <a:spcPct val="0"/>
                </a:spcBef>
                <a:spcAft>
                  <a:spcPct val="15000"/>
                </a:spcAft>
              </a:pPr>
              <a:endParaRPr lang="en-US" sz="900" dirty="0">
                <a:solidFill>
                  <a:prstClr val="white"/>
                </a:solidFill>
              </a:endParaRPr>
            </a:p>
            <a:p>
              <a:pPr marL="0" lvl="1" defTabSz="400050">
                <a:lnSpc>
                  <a:spcPct val="90000"/>
                </a:lnSpc>
                <a:spcBef>
                  <a:spcPct val="0"/>
                </a:spcBef>
                <a:spcAft>
                  <a:spcPct val="15000"/>
                </a:spcAft>
              </a:pPr>
              <a:endParaRPr lang="en-US" sz="900" dirty="0">
                <a:solidFill>
                  <a:prstClr val="white"/>
                </a:solidFill>
              </a:endParaRPr>
            </a:p>
            <a:p>
              <a:pPr marL="0" lvl="1" defTabSz="400050">
                <a:lnSpc>
                  <a:spcPct val="90000"/>
                </a:lnSpc>
                <a:spcBef>
                  <a:spcPct val="0"/>
                </a:spcBef>
                <a:spcAft>
                  <a:spcPct val="15000"/>
                </a:spcAft>
              </a:pPr>
              <a:endParaRPr lang="en-US" sz="900" dirty="0">
                <a:solidFill>
                  <a:prstClr val="white"/>
                </a:solidFill>
              </a:endParaRPr>
            </a:p>
          </p:txBody>
        </p:sp>
      </p:grpSp>
      <p:sp>
        <p:nvSpPr>
          <p:cNvPr id="5" name="TextBox 4"/>
          <p:cNvSpPr txBox="1"/>
          <p:nvPr/>
        </p:nvSpPr>
        <p:spPr>
          <a:xfrm>
            <a:off x="3085895" y="3334196"/>
            <a:ext cx="803727" cy="507831"/>
          </a:xfrm>
          <a:prstGeom prst="rect">
            <a:avLst/>
          </a:prstGeom>
          <a:noFill/>
        </p:spPr>
        <p:txBody>
          <a:bodyPr wrap="square" rtlCol="0">
            <a:spAutoFit/>
          </a:bodyPr>
          <a:lstStyle/>
          <a:p>
            <a:pPr algn="ctr"/>
            <a:r>
              <a:rPr lang="en-US" sz="1350" dirty="0">
                <a:solidFill>
                  <a:prstClr val="black"/>
                </a:solidFill>
              </a:rPr>
              <a:t>Action Period 1</a:t>
            </a:r>
          </a:p>
        </p:txBody>
      </p:sp>
      <p:sp>
        <p:nvSpPr>
          <p:cNvPr id="6" name="TextBox 5"/>
          <p:cNvSpPr txBox="1"/>
          <p:nvPr/>
        </p:nvSpPr>
        <p:spPr>
          <a:xfrm>
            <a:off x="5054684" y="3317370"/>
            <a:ext cx="840274" cy="507831"/>
          </a:xfrm>
          <a:prstGeom prst="rect">
            <a:avLst/>
          </a:prstGeom>
          <a:noFill/>
        </p:spPr>
        <p:txBody>
          <a:bodyPr wrap="square" rtlCol="0">
            <a:spAutoFit/>
          </a:bodyPr>
          <a:lstStyle/>
          <a:p>
            <a:pPr algn="ctr"/>
            <a:r>
              <a:rPr lang="en-US" sz="1350" dirty="0">
                <a:solidFill>
                  <a:prstClr val="black"/>
                </a:solidFill>
              </a:rPr>
              <a:t>Action Period 2</a:t>
            </a:r>
          </a:p>
        </p:txBody>
      </p:sp>
      <p:sp>
        <p:nvSpPr>
          <p:cNvPr id="7" name="TextBox 6"/>
          <p:cNvSpPr txBox="1"/>
          <p:nvPr/>
        </p:nvSpPr>
        <p:spPr>
          <a:xfrm>
            <a:off x="7074027" y="3320014"/>
            <a:ext cx="843326" cy="507831"/>
          </a:xfrm>
          <a:prstGeom prst="rect">
            <a:avLst/>
          </a:prstGeom>
          <a:noFill/>
        </p:spPr>
        <p:txBody>
          <a:bodyPr wrap="square" rtlCol="0">
            <a:spAutoFit/>
          </a:bodyPr>
          <a:lstStyle/>
          <a:p>
            <a:pPr algn="ctr"/>
            <a:r>
              <a:rPr lang="en-US" sz="1350" dirty="0">
                <a:solidFill>
                  <a:prstClr val="black"/>
                </a:solidFill>
              </a:rPr>
              <a:t>Action Period 3</a:t>
            </a:r>
          </a:p>
        </p:txBody>
      </p:sp>
      <p:graphicFrame>
        <p:nvGraphicFramePr>
          <p:cNvPr id="30" name="Diagram 29"/>
          <p:cNvGraphicFramePr/>
          <p:nvPr>
            <p:extLst/>
          </p:nvPr>
        </p:nvGraphicFramePr>
        <p:xfrm>
          <a:off x="3055929" y="2614068"/>
          <a:ext cx="843534" cy="9052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1" name="Diagram 30"/>
          <p:cNvGraphicFramePr/>
          <p:nvPr>
            <p:extLst/>
          </p:nvPr>
        </p:nvGraphicFramePr>
        <p:xfrm>
          <a:off x="5066850" y="2610946"/>
          <a:ext cx="842033" cy="90376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32" name="Diagram 31"/>
          <p:cNvGraphicFramePr/>
          <p:nvPr>
            <p:extLst/>
          </p:nvPr>
        </p:nvGraphicFramePr>
        <p:xfrm>
          <a:off x="7073819" y="2597146"/>
          <a:ext cx="843534" cy="905256"/>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pSp>
        <p:nvGrpSpPr>
          <p:cNvPr id="27" name="Group 26"/>
          <p:cNvGrpSpPr/>
          <p:nvPr/>
        </p:nvGrpSpPr>
        <p:grpSpPr>
          <a:xfrm>
            <a:off x="3494928" y="3685183"/>
            <a:ext cx="2154144" cy="2011694"/>
            <a:chOff x="9152709" y="4995576"/>
            <a:chExt cx="2103139" cy="2103137"/>
          </a:xfrm>
        </p:grpSpPr>
        <p:sp>
          <p:nvSpPr>
            <p:cNvPr id="28" name="Freeform 27"/>
            <p:cNvSpPr/>
            <p:nvPr/>
          </p:nvSpPr>
          <p:spPr>
            <a:xfrm>
              <a:off x="9152709" y="4995576"/>
              <a:ext cx="1027831" cy="1027831"/>
            </a:xfrm>
            <a:custGeom>
              <a:avLst/>
              <a:gdLst>
                <a:gd name="connsiteX0" fmla="*/ 0 w 1027831"/>
                <a:gd name="connsiteY0" fmla="*/ 1027831 h 1027831"/>
                <a:gd name="connsiteX1" fmla="*/ 1027831 w 1027831"/>
                <a:gd name="connsiteY1" fmla="*/ 0 h 1027831"/>
                <a:gd name="connsiteX2" fmla="*/ 1027831 w 1027831"/>
                <a:gd name="connsiteY2" fmla="*/ 1027831 h 1027831"/>
                <a:gd name="connsiteX3" fmla="*/ 0 w 1027831"/>
                <a:gd name="connsiteY3" fmla="*/ 1027831 h 1027831"/>
              </a:gdLst>
              <a:ahLst/>
              <a:cxnLst>
                <a:cxn ang="0">
                  <a:pos x="connsiteX0" y="connsiteY0"/>
                </a:cxn>
                <a:cxn ang="0">
                  <a:pos x="connsiteX1" y="connsiteY1"/>
                </a:cxn>
                <a:cxn ang="0">
                  <a:pos x="connsiteX2" y="connsiteY2"/>
                </a:cxn>
                <a:cxn ang="0">
                  <a:pos x="connsiteX3" y="connsiteY3"/>
                </a:cxn>
              </a:cxnLst>
              <a:rect l="l" t="t" r="r" b="b"/>
              <a:pathLst>
                <a:path w="1027831" h="1027831">
                  <a:moveTo>
                    <a:pt x="0" y="1027831"/>
                  </a:moveTo>
                  <a:cubicBezTo>
                    <a:pt x="0" y="460176"/>
                    <a:pt x="460176" y="0"/>
                    <a:pt x="1027831" y="0"/>
                  </a:cubicBezTo>
                  <a:lnTo>
                    <a:pt x="1027831" y="1027831"/>
                  </a:lnTo>
                  <a:lnTo>
                    <a:pt x="0" y="102783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8456" tIns="268456" rIns="42672" bIns="42672" numCol="1" spcCol="1270" anchor="ctr" anchorCtr="0">
              <a:noAutofit/>
            </a:bodyPr>
            <a:lstStyle/>
            <a:p>
              <a:pPr algn="ctr" defTabSz="266700">
                <a:lnSpc>
                  <a:spcPct val="90000"/>
                </a:lnSpc>
                <a:spcBef>
                  <a:spcPct val="0"/>
                </a:spcBef>
                <a:spcAft>
                  <a:spcPct val="35000"/>
                </a:spcAft>
              </a:pPr>
              <a:r>
                <a:rPr lang="en-US" sz="1350" dirty="0">
                  <a:solidFill>
                    <a:prstClr val="white"/>
                  </a:solidFill>
                </a:rPr>
                <a:t>Data Collection</a:t>
              </a:r>
            </a:p>
          </p:txBody>
        </p:sp>
        <p:sp>
          <p:nvSpPr>
            <p:cNvPr id="29" name="Freeform 28"/>
            <p:cNvSpPr/>
            <p:nvPr/>
          </p:nvSpPr>
          <p:spPr>
            <a:xfrm>
              <a:off x="10228017" y="4995576"/>
              <a:ext cx="1027831" cy="1027831"/>
            </a:xfrm>
            <a:custGeom>
              <a:avLst/>
              <a:gdLst>
                <a:gd name="connsiteX0" fmla="*/ 0 w 1027831"/>
                <a:gd name="connsiteY0" fmla="*/ 1027831 h 1027831"/>
                <a:gd name="connsiteX1" fmla="*/ 1027831 w 1027831"/>
                <a:gd name="connsiteY1" fmla="*/ 0 h 1027831"/>
                <a:gd name="connsiteX2" fmla="*/ 1027831 w 1027831"/>
                <a:gd name="connsiteY2" fmla="*/ 1027831 h 1027831"/>
                <a:gd name="connsiteX3" fmla="*/ 0 w 1027831"/>
                <a:gd name="connsiteY3" fmla="*/ 1027831 h 1027831"/>
              </a:gdLst>
              <a:ahLst/>
              <a:cxnLst>
                <a:cxn ang="0">
                  <a:pos x="connsiteX0" y="connsiteY0"/>
                </a:cxn>
                <a:cxn ang="0">
                  <a:pos x="connsiteX1" y="connsiteY1"/>
                </a:cxn>
                <a:cxn ang="0">
                  <a:pos x="connsiteX2" y="connsiteY2"/>
                </a:cxn>
                <a:cxn ang="0">
                  <a:pos x="connsiteX3" y="connsiteY3"/>
                </a:cxn>
              </a:cxnLst>
              <a:rect l="l" t="t" r="r" b="b"/>
              <a:pathLst>
                <a:path w="1027831" h="1027831">
                  <a:moveTo>
                    <a:pt x="0" y="0"/>
                  </a:moveTo>
                  <a:cubicBezTo>
                    <a:pt x="567655" y="0"/>
                    <a:pt x="1027831" y="460176"/>
                    <a:pt x="1027831" y="1027831"/>
                  </a:cubicBezTo>
                  <a:lnTo>
                    <a:pt x="0" y="102783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672" tIns="268456" rIns="268456" bIns="42672" numCol="1" spcCol="1270" anchor="ctr" anchorCtr="0">
              <a:noAutofit/>
            </a:bodyPr>
            <a:lstStyle/>
            <a:p>
              <a:pPr algn="ctr" defTabSz="266700">
                <a:lnSpc>
                  <a:spcPct val="90000"/>
                </a:lnSpc>
                <a:spcBef>
                  <a:spcPct val="0"/>
                </a:spcBef>
                <a:spcAft>
                  <a:spcPct val="35000"/>
                </a:spcAft>
              </a:pPr>
              <a:r>
                <a:rPr lang="en-US" sz="1200" dirty="0">
                  <a:solidFill>
                    <a:prstClr val="white"/>
                  </a:solidFill>
                </a:rPr>
                <a:t>Make &amp; Test Changes </a:t>
              </a:r>
            </a:p>
          </p:txBody>
        </p:sp>
        <p:sp>
          <p:nvSpPr>
            <p:cNvPr id="34" name="Freeform 33"/>
            <p:cNvSpPr/>
            <p:nvPr/>
          </p:nvSpPr>
          <p:spPr>
            <a:xfrm rot="21600000">
              <a:off x="10228017" y="6070881"/>
              <a:ext cx="1027831" cy="1027832"/>
            </a:xfrm>
            <a:custGeom>
              <a:avLst/>
              <a:gdLst>
                <a:gd name="connsiteX0" fmla="*/ 0 w 1027831"/>
                <a:gd name="connsiteY0" fmla="*/ 1027831 h 1027831"/>
                <a:gd name="connsiteX1" fmla="*/ 1027831 w 1027831"/>
                <a:gd name="connsiteY1" fmla="*/ 0 h 1027831"/>
                <a:gd name="connsiteX2" fmla="*/ 1027831 w 1027831"/>
                <a:gd name="connsiteY2" fmla="*/ 1027831 h 1027831"/>
                <a:gd name="connsiteX3" fmla="*/ 0 w 1027831"/>
                <a:gd name="connsiteY3" fmla="*/ 1027831 h 1027831"/>
              </a:gdLst>
              <a:ahLst/>
              <a:cxnLst>
                <a:cxn ang="0">
                  <a:pos x="connsiteX0" y="connsiteY0"/>
                </a:cxn>
                <a:cxn ang="0">
                  <a:pos x="connsiteX1" y="connsiteY1"/>
                </a:cxn>
                <a:cxn ang="0">
                  <a:pos x="connsiteX2" y="connsiteY2"/>
                </a:cxn>
                <a:cxn ang="0">
                  <a:pos x="connsiteX3" y="connsiteY3"/>
                </a:cxn>
              </a:cxnLst>
              <a:rect l="l" t="t" r="r" b="b"/>
              <a:pathLst>
                <a:path w="1027831" h="1027831">
                  <a:moveTo>
                    <a:pt x="1027831" y="0"/>
                  </a:moveTo>
                  <a:cubicBezTo>
                    <a:pt x="1027831" y="567655"/>
                    <a:pt x="567655" y="1027831"/>
                    <a:pt x="0" y="1027831"/>
                  </a:cubicBezTo>
                  <a:lnTo>
                    <a:pt x="0" y="0"/>
                  </a:lnTo>
                  <a:lnTo>
                    <a:pt x="102783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672" tIns="42673" rIns="268456" bIns="268456" numCol="1" spcCol="1270" anchor="ctr" anchorCtr="0">
              <a:noAutofit/>
            </a:bodyPr>
            <a:lstStyle/>
            <a:p>
              <a:pPr algn="ctr" defTabSz="266700">
                <a:lnSpc>
                  <a:spcPct val="90000"/>
                </a:lnSpc>
                <a:spcBef>
                  <a:spcPct val="0"/>
                </a:spcBef>
                <a:spcAft>
                  <a:spcPct val="35000"/>
                </a:spcAft>
              </a:pPr>
              <a:r>
                <a:rPr lang="en-US" sz="1050" dirty="0">
                  <a:solidFill>
                    <a:prstClr val="white"/>
                  </a:solidFill>
                </a:rPr>
                <a:t> </a:t>
              </a:r>
              <a:r>
                <a:rPr lang="en-US" sz="1200" dirty="0">
                  <a:solidFill>
                    <a:prstClr val="white"/>
                  </a:solidFill>
                </a:rPr>
                <a:t>Coaching </a:t>
              </a:r>
            </a:p>
          </p:txBody>
        </p:sp>
        <p:sp>
          <p:nvSpPr>
            <p:cNvPr id="35" name="Freeform 34"/>
            <p:cNvSpPr/>
            <p:nvPr/>
          </p:nvSpPr>
          <p:spPr>
            <a:xfrm rot="21600000">
              <a:off x="9152710" y="6070882"/>
              <a:ext cx="1027831" cy="1027831"/>
            </a:xfrm>
            <a:custGeom>
              <a:avLst/>
              <a:gdLst>
                <a:gd name="connsiteX0" fmla="*/ 0 w 1027831"/>
                <a:gd name="connsiteY0" fmla="*/ 1027831 h 1027831"/>
                <a:gd name="connsiteX1" fmla="*/ 1027831 w 1027831"/>
                <a:gd name="connsiteY1" fmla="*/ 0 h 1027831"/>
                <a:gd name="connsiteX2" fmla="*/ 1027831 w 1027831"/>
                <a:gd name="connsiteY2" fmla="*/ 1027831 h 1027831"/>
                <a:gd name="connsiteX3" fmla="*/ 0 w 1027831"/>
                <a:gd name="connsiteY3" fmla="*/ 1027831 h 1027831"/>
              </a:gdLst>
              <a:ahLst/>
              <a:cxnLst>
                <a:cxn ang="0">
                  <a:pos x="connsiteX0" y="connsiteY0"/>
                </a:cxn>
                <a:cxn ang="0">
                  <a:pos x="connsiteX1" y="connsiteY1"/>
                </a:cxn>
                <a:cxn ang="0">
                  <a:pos x="connsiteX2" y="connsiteY2"/>
                </a:cxn>
                <a:cxn ang="0">
                  <a:pos x="connsiteX3" y="connsiteY3"/>
                </a:cxn>
              </a:cxnLst>
              <a:rect l="l" t="t" r="r" b="b"/>
              <a:pathLst>
                <a:path w="1027831" h="1027831">
                  <a:moveTo>
                    <a:pt x="1027831" y="1027831"/>
                  </a:moveTo>
                  <a:cubicBezTo>
                    <a:pt x="460176" y="1027831"/>
                    <a:pt x="0" y="567655"/>
                    <a:pt x="0" y="0"/>
                  </a:cubicBezTo>
                  <a:lnTo>
                    <a:pt x="1027831" y="0"/>
                  </a:lnTo>
                  <a:lnTo>
                    <a:pt x="1027831" y="102783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8456" tIns="42672" rIns="42672" bIns="268456" numCol="1" spcCol="1270" anchor="ctr" anchorCtr="0">
              <a:noAutofit/>
            </a:bodyPr>
            <a:lstStyle/>
            <a:p>
              <a:pPr algn="ctr" defTabSz="266700">
                <a:lnSpc>
                  <a:spcPct val="90000"/>
                </a:lnSpc>
                <a:spcBef>
                  <a:spcPct val="0"/>
                </a:spcBef>
                <a:spcAft>
                  <a:spcPct val="35000"/>
                </a:spcAft>
              </a:pPr>
              <a:r>
                <a:rPr lang="en-US" sz="1200" dirty="0">
                  <a:solidFill>
                    <a:prstClr val="white"/>
                  </a:solidFill>
                </a:rPr>
                <a:t>Share What We are Learning </a:t>
              </a:r>
            </a:p>
          </p:txBody>
        </p:sp>
      </p:grpSp>
      <p:sp>
        <p:nvSpPr>
          <p:cNvPr id="39" name="Curved Up Arrow 38"/>
          <p:cNvSpPr/>
          <p:nvPr/>
        </p:nvSpPr>
        <p:spPr>
          <a:xfrm>
            <a:off x="4418555" y="4762835"/>
            <a:ext cx="298497" cy="116269"/>
          </a:xfrm>
          <a:prstGeom prst="curved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black"/>
              </a:solidFill>
            </a:endParaRPr>
          </a:p>
          <a:p>
            <a:pPr algn="ctr"/>
            <a:endParaRPr lang="en-US" sz="1350" dirty="0">
              <a:solidFill>
                <a:prstClr val="black"/>
              </a:solidFill>
            </a:endParaRPr>
          </a:p>
          <a:p>
            <a:pPr algn="ctr"/>
            <a:endParaRPr lang="en-US" sz="1350" dirty="0">
              <a:solidFill>
                <a:prstClr val="black"/>
              </a:solidFill>
            </a:endParaRPr>
          </a:p>
          <a:p>
            <a:pPr algn="ctr"/>
            <a:endParaRPr lang="en-US" sz="1350" dirty="0">
              <a:solidFill>
                <a:prstClr val="black"/>
              </a:solidFill>
            </a:endParaRPr>
          </a:p>
          <a:p>
            <a:pPr algn="ctr"/>
            <a:endParaRPr lang="en-US" sz="1350" dirty="0">
              <a:solidFill>
                <a:prstClr val="black"/>
              </a:solidFill>
            </a:endParaRPr>
          </a:p>
          <a:p>
            <a:pPr algn="ctr"/>
            <a:endParaRPr lang="en-US" sz="1350" dirty="0">
              <a:solidFill>
                <a:prstClr val="black"/>
              </a:solidFill>
            </a:endParaRPr>
          </a:p>
          <a:p>
            <a:pPr algn="ctr"/>
            <a:endParaRPr lang="en-US" sz="1350" dirty="0">
              <a:solidFill>
                <a:prstClr val="black"/>
              </a:solidFill>
            </a:endParaRPr>
          </a:p>
          <a:p>
            <a:pPr algn="ctr"/>
            <a:endParaRPr lang="en-US" sz="1350" dirty="0">
              <a:solidFill>
                <a:prstClr val="black"/>
              </a:solidFill>
            </a:endParaRPr>
          </a:p>
          <a:p>
            <a:pPr algn="ctr"/>
            <a:endParaRPr lang="en-US" sz="1350" dirty="0">
              <a:solidFill>
                <a:prstClr val="black"/>
              </a:solidFill>
            </a:endParaRPr>
          </a:p>
          <a:p>
            <a:pPr algn="ctr"/>
            <a:endParaRPr lang="en-US" sz="1350" dirty="0">
              <a:solidFill>
                <a:prstClr val="black"/>
              </a:solidFill>
            </a:endParaRPr>
          </a:p>
          <a:p>
            <a:pPr algn="ctr"/>
            <a:endParaRPr lang="en-US" sz="1350" dirty="0">
              <a:solidFill>
                <a:prstClr val="black"/>
              </a:solidFill>
            </a:endParaRPr>
          </a:p>
          <a:p>
            <a:pPr algn="ctr"/>
            <a:endParaRPr lang="en-US" sz="1350" dirty="0">
              <a:solidFill>
                <a:prstClr val="black"/>
              </a:solidFill>
            </a:endParaRPr>
          </a:p>
          <a:p>
            <a:pPr algn="ctr"/>
            <a:endParaRPr lang="en-US" sz="1350" dirty="0">
              <a:solidFill>
                <a:prstClr val="black"/>
              </a:solidFill>
            </a:endParaRPr>
          </a:p>
          <a:p>
            <a:pPr algn="ctr"/>
            <a:endParaRPr lang="en-US" sz="1350" dirty="0">
              <a:solidFill>
                <a:prstClr val="black"/>
              </a:solidFill>
            </a:endParaRPr>
          </a:p>
          <a:p>
            <a:pPr algn="ctr"/>
            <a:endParaRPr lang="en-US" sz="1350" dirty="0">
              <a:solidFill>
                <a:prstClr val="black"/>
              </a:solidFill>
            </a:endParaRPr>
          </a:p>
          <a:p>
            <a:pPr algn="ctr"/>
            <a:endParaRPr lang="en-US" sz="1350" dirty="0">
              <a:solidFill>
                <a:prstClr val="black"/>
              </a:solidFill>
            </a:endParaRPr>
          </a:p>
          <a:p>
            <a:pPr algn="ctr"/>
            <a:endParaRPr lang="en-US" sz="1350" dirty="0">
              <a:solidFill>
                <a:prstClr val="black"/>
              </a:solidFill>
            </a:endParaRPr>
          </a:p>
          <a:p>
            <a:pPr algn="ctr"/>
            <a:endParaRPr lang="en-US" sz="1350" dirty="0">
              <a:solidFill>
                <a:prstClr val="black"/>
              </a:solidFill>
            </a:endParaRPr>
          </a:p>
          <a:p>
            <a:pPr algn="ctr"/>
            <a:endParaRPr lang="en-US" sz="1350" dirty="0">
              <a:solidFill>
                <a:prstClr val="black"/>
              </a:solidFill>
            </a:endParaRPr>
          </a:p>
          <a:p>
            <a:pPr algn="ctr"/>
            <a:endParaRPr lang="en-US" sz="1350" dirty="0">
              <a:solidFill>
                <a:prstClr val="black"/>
              </a:solidFill>
            </a:endParaRPr>
          </a:p>
          <a:p>
            <a:pPr algn="ctr"/>
            <a:endParaRPr lang="en-US" sz="1350" dirty="0">
              <a:solidFill>
                <a:prstClr val="black"/>
              </a:solidFill>
            </a:endParaRPr>
          </a:p>
          <a:p>
            <a:pPr algn="ctr"/>
            <a:endParaRPr lang="en-US" sz="1350" dirty="0">
              <a:solidFill>
                <a:prstClr val="black"/>
              </a:solidFill>
            </a:endParaRPr>
          </a:p>
          <a:p>
            <a:pPr algn="ctr"/>
            <a:endParaRPr lang="en-US" sz="1350" dirty="0">
              <a:solidFill>
                <a:prstClr val="black"/>
              </a:solidFill>
            </a:endParaRPr>
          </a:p>
          <a:p>
            <a:pPr algn="ctr"/>
            <a:endParaRPr lang="en-US" sz="1350" dirty="0">
              <a:solidFill>
                <a:prstClr val="black"/>
              </a:solidFill>
            </a:endParaRPr>
          </a:p>
          <a:p>
            <a:pPr algn="ctr"/>
            <a:endParaRPr lang="en-US" sz="1350" dirty="0">
              <a:solidFill>
                <a:prstClr val="black"/>
              </a:solidFill>
            </a:endParaRPr>
          </a:p>
          <a:p>
            <a:pPr algn="ctr"/>
            <a:endParaRPr lang="en-US" sz="1350" dirty="0">
              <a:solidFill>
                <a:prstClr val="black"/>
              </a:solidFill>
            </a:endParaRPr>
          </a:p>
          <a:p>
            <a:pPr algn="ctr"/>
            <a:endParaRPr lang="en-US" sz="1350" dirty="0">
              <a:solidFill>
                <a:prstClr val="black"/>
              </a:solidFill>
            </a:endParaRPr>
          </a:p>
          <a:p>
            <a:pPr algn="ctr"/>
            <a:endParaRPr lang="en-US" sz="1350" dirty="0">
              <a:solidFill>
                <a:prstClr val="black"/>
              </a:solidFill>
            </a:endParaRPr>
          </a:p>
          <a:p>
            <a:pPr algn="ctr"/>
            <a:endParaRPr lang="en-US" sz="1350" dirty="0">
              <a:solidFill>
                <a:prstClr val="black"/>
              </a:solidFill>
            </a:endParaRPr>
          </a:p>
          <a:p>
            <a:pPr algn="ctr"/>
            <a:endParaRPr lang="en-US" sz="1350" dirty="0">
              <a:solidFill>
                <a:prstClr val="black"/>
              </a:solidFill>
            </a:endParaRPr>
          </a:p>
          <a:p>
            <a:pPr algn="ctr"/>
            <a:endParaRPr lang="en-US" sz="1350" dirty="0">
              <a:solidFill>
                <a:prstClr val="black"/>
              </a:solidFill>
            </a:endParaRPr>
          </a:p>
          <a:p>
            <a:pPr algn="ctr"/>
            <a:endParaRPr lang="en-US" sz="1350" dirty="0">
              <a:solidFill>
                <a:prstClr val="black"/>
              </a:solidFill>
            </a:endParaRPr>
          </a:p>
        </p:txBody>
      </p:sp>
      <p:sp>
        <p:nvSpPr>
          <p:cNvPr id="45" name="Curved Up Arrow 44"/>
          <p:cNvSpPr/>
          <p:nvPr/>
        </p:nvSpPr>
        <p:spPr>
          <a:xfrm rot="10526260">
            <a:off x="4389728" y="4541117"/>
            <a:ext cx="313371" cy="150420"/>
          </a:xfrm>
          <a:prstGeom prst="curved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black"/>
              </a:solidFill>
            </a:endParaRPr>
          </a:p>
          <a:p>
            <a:pPr algn="ctr"/>
            <a:endParaRPr lang="en-US" sz="1350" dirty="0">
              <a:solidFill>
                <a:prstClr val="black"/>
              </a:solidFill>
            </a:endParaRPr>
          </a:p>
          <a:p>
            <a:pPr algn="ctr"/>
            <a:endParaRPr lang="en-US" sz="1350" dirty="0">
              <a:solidFill>
                <a:prstClr val="black"/>
              </a:solidFill>
            </a:endParaRPr>
          </a:p>
          <a:p>
            <a:pPr algn="ctr"/>
            <a:endParaRPr lang="en-US" sz="1350" dirty="0">
              <a:solidFill>
                <a:prstClr val="black"/>
              </a:solidFill>
            </a:endParaRPr>
          </a:p>
          <a:p>
            <a:pPr algn="ctr"/>
            <a:endParaRPr lang="en-US" sz="1350" dirty="0">
              <a:solidFill>
                <a:prstClr val="black"/>
              </a:solidFill>
            </a:endParaRPr>
          </a:p>
          <a:p>
            <a:pPr algn="ctr"/>
            <a:endParaRPr lang="en-US" sz="1350" dirty="0">
              <a:solidFill>
                <a:prstClr val="black"/>
              </a:solidFill>
            </a:endParaRPr>
          </a:p>
          <a:p>
            <a:pPr algn="ctr"/>
            <a:endParaRPr lang="en-US" sz="1350" dirty="0">
              <a:solidFill>
                <a:prstClr val="black"/>
              </a:solidFill>
            </a:endParaRPr>
          </a:p>
          <a:p>
            <a:pPr algn="ctr"/>
            <a:endParaRPr lang="en-US" sz="1350" dirty="0">
              <a:solidFill>
                <a:prstClr val="black"/>
              </a:solidFill>
            </a:endParaRPr>
          </a:p>
          <a:p>
            <a:pPr algn="ctr"/>
            <a:endParaRPr lang="en-US" sz="1350" dirty="0">
              <a:solidFill>
                <a:prstClr val="black"/>
              </a:solidFill>
            </a:endParaRPr>
          </a:p>
          <a:p>
            <a:pPr algn="ctr"/>
            <a:endParaRPr lang="en-US" sz="1350" dirty="0">
              <a:solidFill>
                <a:prstClr val="black"/>
              </a:solidFill>
            </a:endParaRPr>
          </a:p>
          <a:p>
            <a:pPr algn="ctr"/>
            <a:endParaRPr lang="en-US" sz="1350" dirty="0">
              <a:solidFill>
                <a:prstClr val="black"/>
              </a:solidFill>
            </a:endParaRPr>
          </a:p>
          <a:p>
            <a:pPr algn="ctr"/>
            <a:endParaRPr lang="en-US" sz="1350" dirty="0">
              <a:solidFill>
                <a:prstClr val="black"/>
              </a:solidFill>
            </a:endParaRPr>
          </a:p>
          <a:p>
            <a:pPr algn="ctr"/>
            <a:endParaRPr lang="en-US" sz="1350" dirty="0">
              <a:solidFill>
                <a:prstClr val="black"/>
              </a:solidFill>
            </a:endParaRPr>
          </a:p>
          <a:p>
            <a:pPr algn="ctr"/>
            <a:endParaRPr lang="en-US" sz="1350" dirty="0">
              <a:solidFill>
                <a:prstClr val="black"/>
              </a:solidFill>
            </a:endParaRPr>
          </a:p>
          <a:p>
            <a:pPr algn="ctr"/>
            <a:endParaRPr lang="en-US" sz="1350" dirty="0">
              <a:solidFill>
                <a:prstClr val="black"/>
              </a:solidFill>
            </a:endParaRPr>
          </a:p>
          <a:p>
            <a:pPr algn="ctr"/>
            <a:endParaRPr lang="en-US" sz="1350" dirty="0">
              <a:solidFill>
                <a:prstClr val="black"/>
              </a:solidFill>
            </a:endParaRPr>
          </a:p>
          <a:p>
            <a:pPr algn="ctr"/>
            <a:endParaRPr lang="en-US" sz="1350" dirty="0">
              <a:solidFill>
                <a:prstClr val="black"/>
              </a:solidFill>
            </a:endParaRPr>
          </a:p>
          <a:p>
            <a:pPr algn="ctr"/>
            <a:endParaRPr lang="en-US" sz="1350" dirty="0">
              <a:solidFill>
                <a:prstClr val="black"/>
              </a:solidFill>
            </a:endParaRPr>
          </a:p>
          <a:p>
            <a:pPr algn="ctr"/>
            <a:endParaRPr lang="en-US" sz="1350" dirty="0">
              <a:solidFill>
                <a:prstClr val="black"/>
              </a:solidFill>
            </a:endParaRPr>
          </a:p>
          <a:p>
            <a:pPr algn="ctr"/>
            <a:endParaRPr lang="en-US" sz="1350" dirty="0">
              <a:solidFill>
                <a:prstClr val="black"/>
              </a:solidFill>
            </a:endParaRPr>
          </a:p>
          <a:p>
            <a:pPr algn="ctr"/>
            <a:endParaRPr lang="en-US" sz="1350" dirty="0">
              <a:solidFill>
                <a:prstClr val="black"/>
              </a:solidFill>
            </a:endParaRPr>
          </a:p>
        </p:txBody>
      </p:sp>
      <p:sp>
        <p:nvSpPr>
          <p:cNvPr id="40" name="Trapezoid 39"/>
          <p:cNvSpPr/>
          <p:nvPr/>
        </p:nvSpPr>
        <p:spPr>
          <a:xfrm rot="18754086">
            <a:off x="2320818" y="3646894"/>
            <a:ext cx="322610" cy="1693926"/>
          </a:xfrm>
          <a:prstGeom prst="trapezoid">
            <a:avLst/>
          </a:prstGeom>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8" name="Trapezoid 47"/>
          <p:cNvSpPr/>
          <p:nvPr/>
        </p:nvSpPr>
        <p:spPr>
          <a:xfrm rot="2663247">
            <a:off x="6321160" y="3656971"/>
            <a:ext cx="322610" cy="1693226"/>
          </a:xfrm>
          <a:prstGeom prst="trapezoid">
            <a:avLst/>
          </a:prstGeom>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 name="TextBox 2"/>
          <p:cNvSpPr txBox="1"/>
          <p:nvPr/>
        </p:nvSpPr>
        <p:spPr>
          <a:xfrm>
            <a:off x="2124601" y="5680269"/>
            <a:ext cx="7435516" cy="300082"/>
          </a:xfrm>
          <a:prstGeom prst="rect">
            <a:avLst/>
          </a:prstGeom>
          <a:noFill/>
        </p:spPr>
        <p:txBody>
          <a:bodyPr wrap="square" rtlCol="0">
            <a:spAutoFit/>
          </a:bodyPr>
          <a:lstStyle/>
          <a:p>
            <a:r>
              <a:rPr lang="en-US" sz="1350" b="1" spc="450" dirty="0">
                <a:solidFill>
                  <a:prstClr val="black"/>
                </a:solidFill>
              </a:rPr>
              <a:t>Ongoing Data Collection and Reporting  </a:t>
            </a:r>
          </a:p>
        </p:txBody>
      </p:sp>
      <p:sp>
        <p:nvSpPr>
          <p:cNvPr id="36" name="Freeform 35"/>
          <p:cNvSpPr/>
          <p:nvPr/>
        </p:nvSpPr>
        <p:spPr>
          <a:xfrm>
            <a:off x="14855" y="845177"/>
            <a:ext cx="1252591" cy="3250692"/>
          </a:xfrm>
          <a:custGeom>
            <a:avLst/>
            <a:gdLst>
              <a:gd name="connsiteX0" fmla="*/ 0 w 1669086"/>
              <a:gd name="connsiteY0" fmla="*/ 166909 h 3847521"/>
              <a:gd name="connsiteX1" fmla="*/ 166909 w 1669086"/>
              <a:gd name="connsiteY1" fmla="*/ 0 h 3847521"/>
              <a:gd name="connsiteX2" fmla="*/ 1502177 w 1669086"/>
              <a:gd name="connsiteY2" fmla="*/ 0 h 3847521"/>
              <a:gd name="connsiteX3" fmla="*/ 1669086 w 1669086"/>
              <a:gd name="connsiteY3" fmla="*/ 166909 h 3847521"/>
              <a:gd name="connsiteX4" fmla="*/ 1669086 w 1669086"/>
              <a:gd name="connsiteY4" fmla="*/ 3680612 h 3847521"/>
              <a:gd name="connsiteX5" fmla="*/ 1502177 w 1669086"/>
              <a:gd name="connsiteY5" fmla="*/ 3847521 h 3847521"/>
              <a:gd name="connsiteX6" fmla="*/ 166909 w 1669086"/>
              <a:gd name="connsiteY6" fmla="*/ 3847521 h 3847521"/>
              <a:gd name="connsiteX7" fmla="*/ 0 w 1669086"/>
              <a:gd name="connsiteY7" fmla="*/ 3680612 h 3847521"/>
              <a:gd name="connsiteX8" fmla="*/ 0 w 1669086"/>
              <a:gd name="connsiteY8" fmla="*/ 166909 h 384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9086" h="3847521">
                <a:moveTo>
                  <a:pt x="0" y="166909"/>
                </a:moveTo>
                <a:cubicBezTo>
                  <a:pt x="0" y="74728"/>
                  <a:pt x="74728" y="0"/>
                  <a:pt x="166909" y="0"/>
                </a:cubicBezTo>
                <a:lnTo>
                  <a:pt x="1502177" y="0"/>
                </a:lnTo>
                <a:cubicBezTo>
                  <a:pt x="1594358" y="0"/>
                  <a:pt x="1669086" y="74728"/>
                  <a:pt x="1669086" y="166909"/>
                </a:cubicBezTo>
                <a:lnTo>
                  <a:pt x="1669086" y="3680612"/>
                </a:lnTo>
                <a:cubicBezTo>
                  <a:pt x="1669086" y="3772793"/>
                  <a:pt x="1594358" y="3847521"/>
                  <a:pt x="1502177" y="3847521"/>
                </a:cubicBezTo>
                <a:lnTo>
                  <a:pt x="166909" y="3847521"/>
                </a:lnTo>
                <a:cubicBezTo>
                  <a:pt x="74728" y="3847521"/>
                  <a:pt x="0" y="3772793"/>
                  <a:pt x="0" y="3680612"/>
                </a:cubicBezTo>
                <a:lnTo>
                  <a:pt x="0" y="166909"/>
                </a:lnTo>
                <a:close/>
              </a:path>
            </a:pathLst>
          </a:custGeom>
          <a:solidFill>
            <a:schemeClr val="accent5">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0955" tIns="70955" rIns="70955" bIns="70955" numCol="1" spcCol="1270" anchor="ctr" anchorCtr="0">
            <a:noAutofit/>
          </a:bodyPr>
          <a:lstStyle/>
          <a:p>
            <a:pPr defTabSz="400050">
              <a:lnSpc>
                <a:spcPct val="90000"/>
              </a:lnSpc>
              <a:spcBef>
                <a:spcPct val="0"/>
              </a:spcBef>
              <a:spcAft>
                <a:spcPct val="35000"/>
              </a:spcAft>
            </a:pPr>
            <a:endParaRPr lang="en-US" sz="975" b="1" u="sng" dirty="0">
              <a:solidFill>
                <a:prstClr val="white"/>
              </a:solidFill>
            </a:endParaRPr>
          </a:p>
          <a:p>
            <a:pPr defTabSz="400050">
              <a:lnSpc>
                <a:spcPct val="90000"/>
              </a:lnSpc>
              <a:spcBef>
                <a:spcPct val="0"/>
              </a:spcBef>
              <a:spcAft>
                <a:spcPct val="35000"/>
              </a:spcAft>
            </a:pPr>
            <a:endParaRPr lang="en-US" sz="975" b="1" u="sng" dirty="0">
              <a:solidFill>
                <a:prstClr val="white"/>
              </a:solidFill>
            </a:endParaRPr>
          </a:p>
          <a:p>
            <a:pPr defTabSz="400050">
              <a:lnSpc>
                <a:spcPct val="90000"/>
              </a:lnSpc>
              <a:spcBef>
                <a:spcPct val="0"/>
              </a:spcBef>
              <a:spcAft>
                <a:spcPct val="35000"/>
              </a:spcAft>
            </a:pPr>
            <a:endParaRPr lang="en-US" sz="975" b="1" u="sng" dirty="0">
              <a:solidFill>
                <a:prstClr val="white"/>
              </a:solidFill>
            </a:endParaRPr>
          </a:p>
          <a:p>
            <a:pPr defTabSz="400050">
              <a:lnSpc>
                <a:spcPct val="90000"/>
              </a:lnSpc>
              <a:spcBef>
                <a:spcPct val="0"/>
              </a:spcBef>
              <a:spcAft>
                <a:spcPct val="35000"/>
              </a:spcAft>
            </a:pPr>
            <a:endParaRPr lang="en-US" sz="975" b="1" u="sng" dirty="0">
              <a:solidFill>
                <a:prstClr val="white"/>
              </a:solidFill>
            </a:endParaRPr>
          </a:p>
          <a:p>
            <a:pPr defTabSz="400050">
              <a:lnSpc>
                <a:spcPct val="90000"/>
              </a:lnSpc>
              <a:spcBef>
                <a:spcPct val="0"/>
              </a:spcBef>
              <a:spcAft>
                <a:spcPct val="35000"/>
              </a:spcAft>
            </a:pPr>
            <a:endParaRPr lang="en-US" sz="975" b="1" u="sng" dirty="0">
              <a:solidFill>
                <a:prstClr val="white"/>
              </a:solidFill>
            </a:endParaRPr>
          </a:p>
          <a:p>
            <a:pPr defTabSz="400050">
              <a:lnSpc>
                <a:spcPct val="90000"/>
              </a:lnSpc>
              <a:spcBef>
                <a:spcPct val="0"/>
              </a:spcBef>
              <a:spcAft>
                <a:spcPct val="35000"/>
              </a:spcAft>
            </a:pPr>
            <a:endParaRPr lang="en-US" sz="975" b="1" u="sng" dirty="0">
              <a:solidFill>
                <a:prstClr val="white"/>
              </a:solidFill>
            </a:endParaRPr>
          </a:p>
          <a:p>
            <a:pPr defTabSz="400050">
              <a:lnSpc>
                <a:spcPct val="90000"/>
              </a:lnSpc>
              <a:spcBef>
                <a:spcPct val="0"/>
              </a:spcBef>
              <a:spcAft>
                <a:spcPct val="35000"/>
              </a:spcAft>
            </a:pPr>
            <a:endParaRPr lang="en-US" sz="975" b="1" u="sng" dirty="0">
              <a:solidFill>
                <a:prstClr val="white"/>
              </a:solidFill>
            </a:endParaRPr>
          </a:p>
          <a:p>
            <a:pPr defTabSz="400050">
              <a:lnSpc>
                <a:spcPct val="90000"/>
              </a:lnSpc>
              <a:spcBef>
                <a:spcPct val="0"/>
              </a:spcBef>
              <a:spcAft>
                <a:spcPct val="35000"/>
              </a:spcAft>
            </a:pPr>
            <a:endParaRPr lang="en-US" sz="975" b="1" u="sng" dirty="0">
              <a:solidFill>
                <a:prstClr val="white"/>
              </a:solidFill>
            </a:endParaRPr>
          </a:p>
          <a:p>
            <a:pPr defTabSz="400050">
              <a:lnSpc>
                <a:spcPct val="90000"/>
              </a:lnSpc>
              <a:spcBef>
                <a:spcPct val="0"/>
              </a:spcBef>
              <a:spcAft>
                <a:spcPct val="35000"/>
              </a:spcAft>
            </a:pPr>
            <a:endParaRPr lang="en-US" sz="975" b="1" u="sng" dirty="0">
              <a:solidFill>
                <a:prstClr val="white"/>
              </a:solidFill>
            </a:endParaRPr>
          </a:p>
          <a:p>
            <a:pPr defTabSz="400050">
              <a:lnSpc>
                <a:spcPct val="90000"/>
              </a:lnSpc>
              <a:spcBef>
                <a:spcPct val="0"/>
              </a:spcBef>
              <a:spcAft>
                <a:spcPct val="35000"/>
              </a:spcAft>
            </a:pPr>
            <a:endParaRPr lang="en-US" sz="975" b="1" u="sng" dirty="0">
              <a:solidFill>
                <a:prstClr val="white"/>
              </a:solidFill>
            </a:endParaRPr>
          </a:p>
          <a:p>
            <a:pPr defTabSz="400050">
              <a:lnSpc>
                <a:spcPct val="90000"/>
              </a:lnSpc>
              <a:spcBef>
                <a:spcPct val="0"/>
              </a:spcBef>
              <a:spcAft>
                <a:spcPct val="35000"/>
              </a:spcAft>
            </a:pPr>
            <a:endParaRPr lang="en-US" sz="975" b="1" u="sng" dirty="0">
              <a:solidFill>
                <a:prstClr val="white"/>
              </a:solidFill>
            </a:endParaRPr>
          </a:p>
          <a:p>
            <a:pPr defTabSz="400050">
              <a:lnSpc>
                <a:spcPct val="90000"/>
              </a:lnSpc>
              <a:spcBef>
                <a:spcPct val="0"/>
              </a:spcBef>
              <a:spcAft>
                <a:spcPct val="35000"/>
              </a:spcAft>
            </a:pPr>
            <a:endParaRPr lang="en-US" sz="975" b="1" u="sng" dirty="0">
              <a:solidFill>
                <a:prstClr val="white"/>
              </a:solidFill>
            </a:endParaRPr>
          </a:p>
          <a:p>
            <a:pPr defTabSz="400050">
              <a:lnSpc>
                <a:spcPct val="90000"/>
              </a:lnSpc>
              <a:spcBef>
                <a:spcPct val="0"/>
              </a:spcBef>
              <a:spcAft>
                <a:spcPct val="35000"/>
              </a:spcAft>
            </a:pPr>
            <a:endParaRPr lang="en-US" sz="975" b="1" u="sng" dirty="0">
              <a:solidFill>
                <a:prstClr val="white"/>
              </a:solidFill>
            </a:endParaRPr>
          </a:p>
          <a:p>
            <a:pPr defTabSz="400050">
              <a:lnSpc>
                <a:spcPct val="90000"/>
              </a:lnSpc>
              <a:spcBef>
                <a:spcPct val="0"/>
              </a:spcBef>
              <a:spcAft>
                <a:spcPct val="35000"/>
              </a:spcAft>
            </a:pPr>
            <a:endParaRPr lang="en-US" sz="975" b="1" u="sng" dirty="0">
              <a:solidFill>
                <a:prstClr val="white"/>
              </a:solidFill>
            </a:endParaRPr>
          </a:p>
          <a:p>
            <a:pPr defTabSz="400050">
              <a:lnSpc>
                <a:spcPct val="90000"/>
              </a:lnSpc>
              <a:spcBef>
                <a:spcPct val="0"/>
              </a:spcBef>
              <a:spcAft>
                <a:spcPct val="35000"/>
              </a:spcAft>
            </a:pPr>
            <a:r>
              <a:rPr lang="en-US" sz="1100" b="1" u="sng" dirty="0">
                <a:solidFill>
                  <a:prstClr val="white"/>
                </a:solidFill>
              </a:rPr>
              <a:t>Orientation Site Visit:</a:t>
            </a:r>
            <a:r>
              <a:rPr lang="en-US" sz="1100" b="1" i="1" dirty="0">
                <a:solidFill>
                  <a:prstClr val="white"/>
                </a:solidFill>
              </a:rPr>
              <a:t> </a:t>
            </a:r>
            <a:r>
              <a:rPr lang="en-US" sz="1100" i="1" dirty="0">
                <a:solidFill>
                  <a:prstClr val="white"/>
                </a:solidFill>
              </a:rPr>
              <a:t>Improving Developmental Screening in ECE Programs </a:t>
            </a:r>
          </a:p>
          <a:p>
            <a:pPr marL="130969" defTabSz="400050">
              <a:lnSpc>
                <a:spcPct val="90000"/>
              </a:lnSpc>
              <a:spcBef>
                <a:spcPct val="0"/>
              </a:spcBef>
              <a:spcAft>
                <a:spcPct val="35000"/>
              </a:spcAft>
            </a:pPr>
            <a:r>
              <a:rPr lang="en-US" sz="1100" dirty="0">
                <a:solidFill>
                  <a:prstClr val="white"/>
                </a:solidFill>
              </a:rPr>
              <a:t>Overview of Project LAUNCH and </a:t>
            </a:r>
            <a:r>
              <a:rPr lang="en-US" sz="1100" i="1" dirty="0">
                <a:solidFill>
                  <a:prstClr val="white"/>
                </a:solidFill>
              </a:rPr>
              <a:t>Vermont’s System for Universal Developmental Screening, Birth to Age 8</a:t>
            </a:r>
          </a:p>
          <a:p>
            <a:pPr marL="130969" defTabSz="400050">
              <a:lnSpc>
                <a:spcPct val="90000"/>
              </a:lnSpc>
              <a:spcBef>
                <a:spcPct val="0"/>
              </a:spcBef>
              <a:spcAft>
                <a:spcPct val="35000"/>
              </a:spcAft>
            </a:pPr>
            <a:r>
              <a:rPr lang="en-US" sz="1100" dirty="0">
                <a:solidFill>
                  <a:prstClr val="white"/>
                </a:solidFill>
              </a:rPr>
              <a:t>Review project milestones, training schedule and expectations</a:t>
            </a:r>
          </a:p>
          <a:p>
            <a:pPr marL="130969" defTabSz="400050">
              <a:lnSpc>
                <a:spcPct val="90000"/>
              </a:lnSpc>
              <a:spcBef>
                <a:spcPct val="0"/>
              </a:spcBef>
              <a:spcAft>
                <a:spcPct val="35000"/>
              </a:spcAft>
            </a:pPr>
            <a:r>
              <a:rPr lang="en-US" sz="1100" dirty="0">
                <a:solidFill>
                  <a:prstClr val="white"/>
                </a:solidFill>
              </a:rPr>
              <a:t>Introduce resources &amp;tools</a:t>
            </a:r>
            <a:endParaRPr lang="en-US" sz="900" i="1" dirty="0">
              <a:solidFill>
                <a:prstClr val="white"/>
              </a:solidFill>
            </a:endParaRPr>
          </a:p>
          <a:p>
            <a:pPr defTabSz="400050">
              <a:lnSpc>
                <a:spcPct val="90000"/>
              </a:lnSpc>
              <a:spcBef>
                <a:spcPct val="0"/>
              </a:spcBef>
              <a:spcAft>
                <a:spcPct val="35000"/>
              </a:spcAft>
            </a:pPr>
            <a:endParaRPr lang="en-US" sz="900" i="1" dirty="0">
              <a:solidFill>
                <a:prstClr val="white"/>
              </a:solidFill>
            </a:endParaRPr>
          </a:p>
          <a:p>
            <a:pPr defTabSz="400050">
              <a:lnSpc>
                <a:spcPct val="90000"/>
              </a:lnSpc>
              <a:spcBef>
                <a:spcPct val="0"/>
              </a:spcBef>
              <a:spcAft>
                <a:spcPct val="35000"/>
              </a:spcAft>
            </a:pPr>
            <a:endParaRPr lang="en-US" sz="900" i="1" dirty="0">
              <a:solidFill>
                <a:prstClr val="white"/>
              </a:solidFill>
            </a:endParaRPr>
          </a:p>
          <a:p>
            <a:pPr defTabSz="400050">
              <a:lnSpc>
                <a:spcPct val="90000"/>
              </a:lnSpc>
              <a:spcBef>
                <a:spcPct val="0"/>
              </a:spcBef>
              <a:spcAft>
                <a:spcPct val="35000"/>
              </a:spcAft>
            </a:pPr>
            <a:endParaRPr lang="en-US" sz="900" i="1" dirty="0">
              <a:solidFill>
                <a:prstClr val="white"/>
              </a:solidFill>
            </a:endParaRPr>
          </a:p>
          <a:p>
            <a:pPr defTabSz="400050">
              <a:lnSpc>
                <a:spcPct val="90000"/>
              </a:lnSpc>
              <a:spcBef>
                <a:spcPct val="0"/>
              </a:spcBef>
              <a:spcAft>
                <a:spcPct val="35000"/>
              </a:spcAft>
            </a:pPr>
            <a:endParaRPr lang="en-US" sz="900" i="1" dirty="0">
              <a:solidFill>
                <a:prstClr val="white"/>
              </a:solidFill>
            </a:endParaRPr>
          </a:p>
          <a:p>
            <a:pPr defTabSz="400050">
              <a:lnSpc>
                <a:spcPct val="90000"/>
              </a:lnSpc>
              <a:spcBef>
                <a:spcPct val="0"/>
              </a:spcBef>
              <a:spcAft>
                <a:spcPct val="35000"/>
              </a:spcAft>
            </a:pPr>
            <a:endParaRPr lang="en-US" sz="900" i="1" dirty="0">
              <a:solidFill>
                <a:prstClr val="white"/>
              </a:solidFill>
            </a:endParaRPr>
          </a:p>
          <a:p>
            <a:pPr defTabSz="400050">
              <a:lnSpc>
                <a:spcPct val="90000"/>
              </a:lnSpc>
              <a:spcBef>
                <a:spcPct val="0"/>
              </a:spcBef>
              <a:spcAft>
                <a:spcPct val="35000"/>
              </a:spcAft>
            </a:pPr>
            <a:endParaRPr lang="en-US" sz="900" i="1" dirty="0">
              <a:solidFill>
                <a:prstClr val="white"/>
              </a:solidFill>
            </a:endParaRPr>
          </a:p>
          <a:p>
            <a:pPr defTabSz="400050">
              <a:lnSpc>
                <a:spcPct val="90000"/>
              </a:lnSpc>
              <a:spcBef>
                <a:spcPct val="0"/>
              </a:spcBef>
              <a:spcAft>
                <a:spcPct val="35000"/>
              </a:spcAft>
            </a:pPr>
            <a:endParaRPr lang="en-US" sz="900" i="1" dirty="0">
              <a:solidFill>
                <a:prstClr val="white"/>
              </a:solidFill>
            </a:endParaRPr>
          </a:p>
          <a:p>
            <a:pPr defTabSz="400050">
              <a:lnSpc>
                <a:spcPct val="90000"/>
              </a:lnSpc>
              <a:spcBef>
                <a:spcPct val="0"/>
              </a:spcBef>
              <a:spcAft>
                <a:spcPct val="35000"/>
              </a:spcAft>
            </a:pPr>
            <a:endParaRPr lang="en-US" sz="900" i="1" dirty="0">
              <a:solidFill>
                <a:prstClr val="white"/>
              </a:solidFill>
            </a:endParaRPr>
          </a:p>
          <a:p>
            <a:pPr defTabSz="400050">
              <a:lnSpc>
                <a:spcPct val="90000"/>
              </a:lnSpc>
              <a:spcBef>
                <a:spcPct val="0"/>
              </a:spcBef>
              <a:spcAft>
                <a:spcPct val="35000"/>
              </a:spcAft>
            </a:pPr>
            <a:endParaRPr lang="en-US" sz="900" i="1" dirty="0">
              <a:solidFill>
                <a:prstClr val="white"/>
              </a:solidFill>
            </a:endParaRPr>
          </a:p>
          <a:p>
            <a:pPr marL="171450" defTabSz="400050">
              <a:lnSpc>
                <a:spcPct val="90000"/>
              </a:lnSpc>
              <a:spcBef>
                <a:spcPct val="0"/>
              </a:spcBef>
              <a:spcAft>
                <a:spcPct val="35000"/>
              </a:spcAft>
            </a:pPr>
            <a:endParaRPr lang="en-US" sz="1350" dirty="0">
              <a:solidFill>
                <a:prstClr val="white"/>
              </a:solidFill>
            </a:endParaRPr>
          </a:p>
          <a:p>
            <a:pPr algn="ctr" defTabSz="400050">
              <a:lnSpc>
                <a:spcPct val="90000"/>
              </a:lnSpc>
              <a:spcBef>
                <a:spcPct val="0"/>
              </a:spcBef>
              <a:spcAft>
                <a:spcPct val="35000"/>
              </a:spcAft>
            </a:pPr>
            <a:endParaRPr lang="en-US" sz="900" dirty="0">
              <a:solidFill>
                <a:prstClr val="white"/>
              </a:solidFill>
            </a:endParaRPr>
          </a:p>
          <a:p>
            <a:pPr algn="ctr" defTabSz="400050">
              <a:lnSpc>
                <a:spcPct val="90000"/>
              </a:lnSpc>
              <a:spcBef>
                <a:spcPct val="0"/>
              </a:spcBef>
              <a:spcAft>
                <a:spcPct val="35000"/>
              </a:spcAft>
            </a:pPr>
            <a:endParaRPr lang="en-US" sz="900" dirty="0">
              <a:solidFill>
                <a:prstClr val="white"/>
              </a:solidFill>
            </a:endParaRPr>
          </a:p>
          <a:p>
            <a:pPr algn="ctr" defTabSz="400050">
              <a:lnSpc>
                <a:spcPct val="90000"/>
              </a:lnSpc>
              <a:spcBef>
                <a:spcPct val="0"/>
              </a:spcBef>
              <a:spcAft>
                <a:spcPct val="35000"/>
              </a:spcAft>
            </a:pPr>
            <a:endParaRPr lang="en-US" sz="900" dirty="0">
              <a:solidFill>
                <a:prstClr val="white"/>
              </a:solidFill>
            </a:endParaRPr>
          </a:p>
          <a:p>
            <a:pPr algn="ctr" defTabSz="400050">
              <a:lnSpc>
                <a:spcPct val="90000"/>
              </a:lnSpc>
              <a:spcBef>
                <a:spcPct val="0"/>
              </a:spcBef>
              <a:spcAft>
                <a:spcPct val="35000"/>
              </a:spcAft>
            </a:pPr>
            <a:endParaRPr lang="en-US" sz="900" dirty="0">
              <a:solidFill>
                <a:prstClr val="white"/>
              </a:solidFill>
            </a:endParaRPr>
          </a:p>
          <a:p>
            <a:pPr algn="ctr" defTabSz="400050">
              <a:lnSpc>
                <a:spcPct val="90000"/>
              </a:lnSpc>
              <a:spcBef>
                <a:spcPct val="0"/>
              </a:spcBef>
              <a:spcAft>
                <a:spcPct val="35000"/>
              </a:spcAft>
            </a:pPr>
            <a:endParaRPr lang="en-US" sz="900" dirty="0">
              <a:solidFill>
                <a:prstClr val="white"/>
              </a:solidFill>
            </a:endParaRPr>
          </a:p>
        </p:txBody>
      </p:sp>
      <p:sp>
        <p:nvSpPr>
          <p:cNvPr id="4" name="Rectangle 3"/>
          <p:cNvSpPr/>
          <p:nvPr/>
        </p:nvSpPr>
        <p:spPr>
          <a:xfrm>
            <a:off x="3901872" y="5945320"/>
            <a:ext cx="1770344" cy="307777"/>
          </a:xfrm>
          <a:prstGeom prst="rect">
            <a:avLst/>
          </a:prstGeom>
        </p:spPr>
        <p:txBody>
          <a:bodyPr wrap="square">
            <a:spAutoFit/>
          </a:bodyPr>
          <a:lstStyle/>
          <a:p>
            <a:r>
              <a:rPr lang="en-US" sz="1400" b="1" dirty="0">
                <a:solidFill>
                  <a:srgbClr val="70AD47">
                    <a:lumMod val="50000"/>
                  </a:srgbClr>
                </a:solidFill>
              </a:rPr>
              <a:t>Family Surveys</a:t>
            </a:r>
            <a:endParaRPr lang="en-US" b="1" dirty="0">
              <a:solidFill>
                <a:srgbClr val="70AD47">
                  <a:lumMod val="50000"/>
                </a:srgbClr>
              </a:solidFill>
            </a:endParaRPr>
          </a:p>
        </p:txBody>
      </p:sp>
      <p:sp>
        <p:nvSpPr>
          <p:cNvPr id="9" name="Rectangle 8"/>
          <p:cNvSpPr/>
          <p:nvPr/>
        </p:nvSpPr>
        <p:spPr>
          <a:xfrm>
            <a:off x="838331" y="5945321"/>
            <a:ext cx="2317494" cy="307777"/>
          </a:xfrm>
          <a:prstGeom prst="rect">
            <a:avLst/>
          </a:prstGeom>
        </p:spPr>
        <p:txBody>
          <a:bodyPr wrap="none">
            <a:spAutoFit/>
          </a:bodyPr>
          <a:lstStyle/>
          <a:p>
            <a:r>
              <a:rPr lang="en-US" sz="1400" b="1" dirty="0">
                <a:solidFill>
                  <a:srgbClr val="70AD47">
                    <a:lumMod val="50000"/>
                  </a:srgbClr>
                </a:solidFill>
              </a:rPr>
              <a:t>ECE Self-Assessment Surveys</a:t>
            </a:r>
            <a:endParaRPr lang="en-US" sz="1400" dirty="0">
              <a:solidFill>
                <a:srgbClr val="70AD47">
                  <a:lumMod val="50000"/>
                </a:srgbClr>
              </a:solidFill>
            </a:endParaRPr>
          </a:p>
        </p:txBody>
      </p:sp>
      <p:sp>
        <p:nvSpPr>
          <p:cNvPr id="37" name="Rectangle 36"/>
          <p:cNvSpPr/>
          <p:nvPr/>
        </p:nvSpPr>
        <p:spPr>
          <a:xfrm>
            <a:off x="5832369" y="5949383"/>
            <a:ext cx="2648225" cy="307777"/>
          </a:xfrm>
          <a:prstGeom prst="rect">
            <a:avLst/>
          </a:prstGeom>
        </p:spPr>
        <p:txBody>
          <a:bodyPr wrap="none">
            <a:spAutoFit/>
          </a:bodyPr>
          <a:lstStyle/>
          <a:p>
            <a:r>
              <a:rPr lang="en-US" sz="1400" b="1" dirty="0">
                <a:solidFill>
                  <a:srgbClr val="70AD47">
                    <a:lumMod val="50000"/>
                  </a:srgbClr>
                </a:solidFill>
              </a:rPr>
              <a:t>ECE Program Systems Inventories</a:t>
            </a:r>
            <a:endParaRPr lang="en-US" sz="1400" dirty="0">
              <a:solidFill>
                <a:srgbClr val="70AD47">
                  <a:lumMod val="50000"/>
                </a:srgbClr>
              </a:solidFill>
            </a:endParaRPr>
          </a:p>
        </p:txBody>
      </p:sp>
    </p:spTree>
    <p:extLst>
      <p:ext uri="{BB962C8B-B14F-4D97-AF65-F5344CB8AC3E}">
        <p14:creationId xmlns:p14="http://schemas.microsoft.com/office/powerpoint/2010/main" val="1556094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Family Surveys</a:t>
            </a:r>
            <a:endParaRPr lang="en-US" dirty="0"/>
          </a:p>
        </p:txBody>
      </p:sp>
      <p:sp>
        <p:nvSpPr>
          <p:cNvPr id="5" name="Content Placeholder 4"/>
          <p:cNvSpPr>
            <a:spLocks noGrp="1"/>
          </p:cNvSpPr>
          <p:nvPr>
            <p:ph idx="1"/>
          </p:nvPr>
        </p:nvSpPr>
        <p:spPr>
          <a:xfrm>
            <a:off x="457200" y="1600204"/>
            <a:ext cx="8406882" cy="5099176"/>
          </a:xfrm>
        </p:spPr>
        <p:txBody>
          <a:bodyPr>
            <a:normAutofit fontScale="92500" lnSpcReduction="10000"/>
          </a:bodyPr>
          <a:lstStyle/>
          <a:p>
            <a:r>
              <a:rPr lang="en-US" dirty="0" smtClean="0"/>
              <a:t>Opportunity to hear directly from families about their perceptions and experiences</a:t>
            </a:r>
          </a:p>
          <a:p>
            <a:r>
              <a:rPr lang="en-US" dirty="0" smtClean="0"/>
              <a:t>Indicates that the family’s voice is important and valued</a:t>
            </a:r>
          </a:p>
          <a:p>
            <a:r>
              <a:rPr lang="en-US" dirty="0" smtClean="0"/>
              <a:t>Gives your program feedback and identifies where families feel things are going well, and where there might be opportunities for improvement</a:t>
            </a:r>
          </a:p>
          <a:p>
            <a:r>
              <a:rPr lang="en-US" dirty="0" smtClean="0"/>
              <a:t>Provides the family voice throughout the process, one survey will be completed in the beginning of the project, and one at the end</a:t>
            </a:r>
          </a:p>
          <a:p>
            <a:pPr marL="0" indent="0">
              <a:buNone/>
            </a:pPr>
            <a:endParaRPr lang="en-US" dirty="0"/>
          </a:p>
        </p:txBody>
      </p:sp>
    </p:spTree>
    <p:extLst>
      <p:ext uri="{BB962C8B-B14F-4D97-AF65-F5344CB8AC3E}">
        <p14:creationId xmlns:p14="http://schemas.microsoft.com/office/powerpoint/2010/main" val="20417247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Coaching Sessions</a:t>
            </a:r>
            <a:endParaRPr lang="en-US" dirty="0"/>
          </a:p>
        </p:txBody>
      </p:sp>
      <p:sp>
        <p:nvSpPr>
          <p:cNvPr id="5" name="Content Placeholder 4"/>
          <p:cNvSpPr>
            <a:spLocks noGrp="1"/>
          </p:cNvSpPr>
          <p:nvPr>
            <p:ph idx="1"/>
          </p:nvPr>
        </p:nvSpPr>
        <p:spPr/>
        <p:txBody>
          <a:bodyPr>
            <a:normAutofit fontScale="85000" lnSpcReduction="20000"/>
          </a:bodyPr>
          <a:lstStyle/>
          <a:p>
            <a:r>
              <a:rPr lang="en-US" dirty="0" smtClean="0"/>
              <a:t>Setting improvement goals</a:t>
            </a:r>
          </a:p>
          <a:p>
            <a:r>
              <a:rPr lang="en-US" dirty="0" smtClean="0"/>
              <a:t>Policy and procedure development</a:t>
            </a:r>
          </a:p>
          <a:p>
            <a:r>
              <a:rPr lang="en-US" dirty="0" smtClean="0"/>
              <a:t>Strategies to implement developmental and/or behavioral health screening tools</a:t>
            </a:r>
          </a:p>
          <a:p>
            <a:r>
              <a:rPr lang="en-US" dirty="0" smtClean="0"/>
              <a:t>Partnering with families to increase their knowledge of child development</a:t>
            </a:r>
          </a:p>
          <a:p>
            <a:r>
              <a:rPr lang="en-US" dirty="0" smtClean="0"/>
              <a:t>Providing culturally competent developmental care</a:t>
            </a:r>
          </a:p>
          <a:p>
            <a:r>
              <a:rPr lang="en-US" dirty="0" smtClean="0"/>
              <a:t>Quality improvement methods and systems change</a:t>
            </a:r>
          </a:p>
          <a:p>
            <a:r>
              <a:rPr lang="en-US" dirty="0" smtClean="0"/>
              <a:t>Testing and implementing changes</a:t>
            </a:r>
          </a:p>
          <a:p>
            <a:r>
              <a:rPr lang="en-US" dirty="0" smtClean="0"/>
              <a:t>Measuring improvements</a:t>
            </a:r>
          </a:p>
          <a:p>
            <a:pPr marL="0" indent="0" algn="ctr">
              <a:buNone/>
            </a:pPr>
            <a:endParaRPr lang="en-US" dirty="0" smtClean="0"/>
          </a:p>
        </p:txBody>
      </p:sp>
    </p:spTree>
    <p:extLst>
      <p:ext uri="{BB962C8B-B14F-4D97-AF65-F5344CB8AC3E}">
        <p14:creationId xmlns:p14="http://schemas.microsoft.com/office/powerpoint/2010/main" val="32121137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Looking ahead!</a:t>
            </a:r>
            <a:endParaRPr lang="en-US" dirty="0"/>
          </a:p>
        </p:txBody>
      </p:sp>
      <p:sp>
        <p:nvSpPr>
          <p:cNvPr id="5" name="Content Placeholder 4"/>
          <p:cNvSpPr>
            <a:spLocks noGrp="1"/>
          </p:cNvSpPr>
          <p:nvPr>
            <p:ph idx="1"/>
          </p:nvPr>
        </p:nvSpPr>
        <p:spPr>
          <a:xfrm>
            <a:off x="0" y="1417638"/>
            <a:ext cx="5603966" cy="5244419"/>
          </a:xfrm>
        </p:spPr>
        <p:txBody>
          <a:bodyPr>
            <a:normAutofit/>
          </a:bodyPr>
          <a:lstStyle/>
          <a:p>
            <a:r>
              <a:rPr lang="en-US" dirty="0" smtClean="0"/>
              <a:t>Spread the word</a:t>
            </a:r>
          </a:p>
          <a:p>
            <a:r>
              <a:rPr lang="en-US" dirty="0" smtClean="0"/>
              <a:t>Start to distribute family surveys on September 26</a:t>
            </a:r>
          </a:p>
          <a:p>
            <a:r>
              <a:rPr lang="en-US" dirty="0" smtClean="0"/>
              <a:t>Surveys will be returned directly to VCHIP by families </a:t>
            </a:r>
          </a:p>
          <a:p>
            <a:r>
              <a:rPr lang="en-US" dirty="0" smtClean="0"/>
              <a:t>Review and refine your goals prior to Coaching</a:t>
            </a:r>
          </a:p>
          <a:p>
            <a:r>
              <a:rPr lang="en-US" dirty="0" smtClean="0"/>
              <a:t>Have fun!</a:t>
            </a:r>
          </a:p>
          <a:p>
            <a:pPr marL="0" indent="0">
              <a:buNone/>
            </a:pPr>
            <a:endParaRPr lang="en-US" dirty="0" smtClean="0"/>
          </a:p>
          <a:p>
            <a:endParaRPr lang="en-US" dirty="0" smtClean="0"/>
          </a:p>
        </p:txBody>
      </p:sp>
      <p:sp>
        <p:nvSpPr>
          <p:cNvPr id="16" name="Content Placeholder 4"/>
          <p:cNvSpPr txBox="1">
            <a:spLocks/>
          </p:cNvSpPr>
          <p:nvPr/>
        </p:nvSpPr>
        <p:spPr>
          <a:xfrm>
            <a:off x="441313" y="1771001"/>
            <a:ext cx="8229600" cy="4525963"/>
          </a:xfrm>
          <a:prstGeom prst="rect">
            <a:avLst/>
          </a:prstGeom>
        </p:spPr>
        <p:txBody>
          <a:bodyPr vert="horz" lIns="91402" tIns="45700" rIns="91402" bIns="45700" rtlCol="0">
            <a:normAutofit/>
          </a:bodyPr>
          <a:lstStyle>
            <a:lvl1pPr marL="342758" indent="-342758" algn="l" defTabSz="914020" rtl="0" eaLnBrk="1" latinLnBrk="0" hangingPunct="1">
              <a:spcBef>
                <a:spcPct val="20000"/>
              </a:spcBef>
              <a:buClr>
                <a:srgbClr val="005496"/>
              </a:buClr>
              <a:buFont typeface="Helvetica" pitchFamily="34" charset="0"/>
              <a:buChar char="●"/>
              <a:defRPr sz="3200" kern="1200">
                <a:solidFill>
                  <a:schemeClr val="tx1"/>
                </a:solidFill>
                <a:latin typeface="Helvetica" pitchFamily="34" charset="0"/>
                <a:ea typeface="+mn-ea"/>
                <a:cs typeface="+mn-cs"/>
              </a:defRPr>
            </a:lvl1pPr>
            <a:lvl2pPr marL="742642" indent="-285632" algn="l" defTabSz="914020" rtl="0" eaLnBrk="1" latinLnBrk="0" hangingPunct="1">
              <a:spcBef>
                <a:spcPct val="20000"/>
              </a:spcBef>
              <a:buClr>
                <a:srgbClr val="005496"/>
              </a:buClr>
              <a:buFont typeface="Wingdings" pitchFamily="2" charset="2"/>
              <a:buChar char="§"/>
              <a:defRPr sz="2800" kern="1200">
                <a:solidFill>
                  <a:schemeClr val="tx1"/>
                </a:solidFill>
                <a:latin typeface="Helvetica" pitchFamily="34" charset="0"/>
                <a:ea typeface="+mn-ea"/>
                <a:cs typeface="+mn-cs"/>
              </a:defRPr>
            </a:lvl2pPr>
            <a:lvl3pPr marL="1142526" indent="-228506" algn="l" defTabSz="914020" rtl="0" eaLnBrk="1" latinLnBrk="0" hangingPunct="1">
              <a:spcBef>
                <a:spcPct val="20000"/>
              </a:spcBef>
              <a:buClr>
                <a:srgbClr val="005496"/>
              </a:buClr>
              <a:buFont typeface="Arial" pitchFamily="34" charset="0"/>
              <a:buChar char="•"/>
              <a:defRPr sz="2400" kern="1200">
                <a:solidFill>
                  <a:schemeClr val="tx1"/>
                </a:solidFill>
                <a:latin typeface="Helvetica" pitchFamily="34" charset="0"/>
                <a:ea typeface="+mn-ea"/>
                <a:cs typeface="+mn-cs"/>
              </a:defRPr>
            </a:lvl3pPr>
            <a:lvl4pPr marL="1599536" indent="-228506" algn="l" defTabSz="914020" rtl="0" eaLnBrk="1" latinLnBrk="0" hangingPunct="1">
              <a:spcBef>
                <a:spcPct val="20000"/>
              </a:spcBef>
              <a:buFont typeface="Arial" pitchFamily="34" charset="0"/>
              <a:buChar char="–"/>
              <a:defRPr sz="2000" kern="1200">
                <a:solidFill>
                  <a:schemeClr val="tx1"/>
                </a:solidFill>
                <a:latin typeface="Helvetica" pitchFamily="34" charset="0"/>
                <a:ea typeface="+mn-ea"/>
                <a:cs typeface="+mn-cs"/>
              </a:defRPr>
            </a:lvl4pPr>
            <a:lvl5pPr marL="2056546" indent="-228506" algn="l" defTabSz="914020" rtl="0" eaLnBrk="1" latinLnBrk="0" hangingPunct="1">
              <a:spcBef>
                <a:spcPct val="20000"/>
              </a:spcBef>
              <a:buFont typeface="Arial" pitchFamily="34" charset="0"/>
              <a:buChar char="»"/>
              <a:defRPr sz="2000" kern="1200">
                <a:solidFill>
                  <a:schemeClr val="tx1"/>
                </a:solidFill>
                <a:latin typeface="Helvetica" pitchFamily="34" charset="0"/>
                <a:ea typeface="+mn-ea"/>
                <a:cs typeface="+mn-cs"/>
              </a:defRPr>
            </a:lvl5pPr>
            <a:lvl6pPr marL="2513556" indent="-228506" algn="l" defTabSz="91402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567" indent="-228506" algn="l" defTabSz="91402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578" indent="-228506" algn="l" defTabSz="91402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588" indent="-228506" algn="l" defTabSz="91402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a:p>
        </p:txBody>
      </p:sp>
      <p:sp>
        <p:nvSpPr>
          <p:cNvPr id="17" name="Content Placeholder 4"/>
          <p:cNvSpPr txBox="1">
            <a:spLocks/>
          </p:cNvSpPr>
          <p:nvPr/>
        </p:nvSpPr>
        <p:spPr>
          <a:xfrm>
            <a:off x="446575" y="1771000"/>
            <a:ext cx="7526405" cy="4525963"/>
          </a:xfrm>
          <a:prstGeom prst="rect">
            <a:avLst/>
          </a:prstGeom>
        </p:spPr>
        <p:txBody>
          <a:bodyPr vert="horz" lIns="91402" tIns="45700" rIns="91402" bIns="45700" rtlCol="0">
            <a:normAutofit/>
          </a:bodyPr>
          <a:lstStyle>
            <a:lvl1pPr marL="342758" indent="-342758" algn="l" defTabSz="914020" rtl="0" eaLnBrk="1" latinLnBrk="0" hangingPunct="1">
              <a:spcBef>
                <a:spcPct val="20000"/>
              </a:spcBef>
              <a:buClr>
                <a:srgbClr val="005496"/>
              </a:buClr>
              <a:buFont typeface="Helvetica" pitchFamily="34" charset="0"/>
              <a:buChar char="●"/>
              <a:defRPr sz="3200" kern="1200">
                <a:solidFill>
                  <a:schemeClr val="tx1"/>
                </a:solidFill>
                <a:latin typeface="Helvetica" pitchFamily="34" charset="0"/>
                <a:ea typeface="+mn-ea"/>
                <a:cs typeface="+mn-cs"/>
              </a:defRPr>
            </a:lvl1pPr>
            <a:lvl2pPr marL="742642" indent="-285632" algn="l" defTabSz="914020" rtl="0" eaLnBrk="1" latinLnBrk="0" hangingPunct="1">
              <a:spcBef>
                <a:spcPct val="20000"/>
              </a:spcBef>
              <a:buClr>
                <a:srgbClr val="005496"/>
              </a:buClr>
              <a:buFont typeface="Wingdings" pitchFamily="2" charset="2"/>
              <a:buChar char="§"/>
              <a:defRPr sz="2800" kern="1200">
                <a:solidFill>
                  <a:schemeClr val="tx1"/>
                </a:solidFill>
                <a:latin typeface="Helvetica" pitchFamily="34" charset="0"/>
                <a:ea typeface="+mn-ea"/>
                <a:cs typeface="+mn-cs"/>
              </a:defRPr>
            </a:lvl2pPr>
            <a:lvl3pPr marL="1142526" indent="-228506" algn="l" defTabSz="914020" rtl="0" eaLnBrk="1" latinLnBrk="0" hangingPunct="1">
              <a:spcBef>
                <a:spcPct val="20000"/>
              </a:spcBef>
              <a:buClr>
                <a:srgbClr val="005496"/>
              </a:buClr>
              <a:buFont typeface="Arial" pitchFamily="34" charset="0"/>
              <a:buChar char="•"/>
              <a:defRPr sz="2400" kern="1200">
                <a:solidFill>
                  <a:schemeClr val="tx1"/>
                </a:solidFill>
                <a:latin typeface="Helvetica" pitchFamily="34" charset="0"/>
                <a:ea typeface="+mn-ea"/>
                <a:cs typeface="+mn-cs"/>
              </a:defRPr>
            </a:lvl3pPr>
            <a:lvl4pPr marL="1599536" indent="-228506" algn="l" defTabSz="914020" rtl="0" eaLnBrk="1" latinLnBrk="0" hangingPunct="1">
              <a:spcBef>
                <a:spcPct val="20000"/>
              </a:spcBef>
              <a:buFont typeface="Arial" pitchFamily="34" charset="0"/>
              <a:buChar char="–"/>
              <a:defRPr sz="2000" kern="1200">
                <a:solidFill>
                  <a:schemeClr val="tx1"/>
                </a:solidFill>
                <a:latin typeface="Helvetica" pitchFamily="34" charset="0"/>
                <a:ea typeface="+mn-ea"/>
                <a:cs typeface="+mn-cs"/>
              </a:defRPr>
            </a:lvl4pPr>
            <a:lvl5pPr marL="2056546" indent="-228506" algn="l" defTabSz="914020" rtl="0" eaLnBrk="1" latinLnBrk="0" hangingPunct="1">
              <a:spcBef>
                <a:spcPct val="20000"/>
              </a:spcBef>
              <a:buFont typeface="Arial" pitchFamily="34" charset="0"/>
              <a:buChar char="»"/>
              <a:defRPr sz="2000" kern="1200">
                <a:solidFill>
                  <a:schemeClr val="tx1"/>
                </a:solidFill>
                <a:latin typeface="Helvetica" pitchFamily="34" charset="0"/>
                <a:ea typeface="+mn-ea"/>
                <a:cs typeface="+mn-cs"/>
              </a:defRPr>
            </a:lvl5pPr>
            <a:lvl6pPr marL="2513556" indent="-228506" algn="l" defTabSz="91402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567" indent="-228506" algn="l" defTabSz="91402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578" indent="-228506" algn="l" defTabSz="91402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588" indent="-228506" algn="l" defTabSz="91402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3"/>
            <a:endParaRPr lang="en-US" dirty="0" smtClean="0"/>
          </a:p>
          <a:p>
            <a:endParaRPr lang="en-US" dirty="0"/>
          </a:p>
        </p:txBody>
      </p:sp>
      <p:pic>
        <p:nvPicPr>
          <p:cNvPr id="6" name="Picture 4" descr="http://likefon.com/uploads/p1g/peyzazh-dereya-listva-os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7208" y="1859015"/>
            <a:ext cx="3862672" cy="4349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83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nodePh="1">
                                  <p:stCondLst>
                                    <p:cond delay="0"/>
                                  </p:stCondLst>
                                  <p:endCondLst>
                                    <p:cond evt="begin" delay="0">
                                      <p:tn val="35"/>
                                    </p:cond>
                                  </p:end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nodePh="1">
                                  <p:stCondLst>
                                    <p:cond delay="0"/>
                                  </p:stCondLst>
                                  <p:endCondLst>
                                    <p:cond evt="begin" delay="0">
                                      <p:tn val="41"/>
                                    </p:cond>
                                  </p:end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couple things before we part…</a:t>
            </a:r>
            <a:endParaRPr lang="en-US" dirty="0"/>
          </a:p>
        </p:txBody>
      </p:sp>
      <p:sp>
        <p:nvSpPr>
          <p:cNvPr id="4" name="Text Placeholder 3"/>
          <p:cNvSpPr>
            <a:spLocks noGrp="1"/>
          </p:cNvSpPr>
          <p:nvPr>
            <p:ph idx="1"/>
          </p:nvPr>
        </p:nvSpPr>
        <p:spPr>
          <a:xfrm>
            <a:off x="0" y="1548882"/>
            <a:ext cx="8994710" cy="5139301"/>
          </a:xfrm>
        </p:spPr>
        <p:txBody>
          <a:bodyPr>
            <a:normAutofit/>
          </a:bodyPr>
          <a:lstStyle/>
          <a:p>
            <a:pPr>
              <a:buBlip>
                <a:blip r:embed="rId3"/>
              </a:buBlip>
            </a:pPr>
            <a:r>
              <a:rPr lang="en-US" dirty="0" smtClean="0"/>
              <a:t>Complete the self assessment (2</a:t>
            </a:r>
            <a:r>
              <a:rPr lang="en-US" baseline="30000" dirty="0" smtClean="0"/>
              <a:t>nd</a:t>
            </a:r>
            <a:r>
              <a:rPr lang="en-US" dirty="0" smtClean="0"/>
              <a:t> round)</a:t>
            </a:r>
          </a:p>
          <a:p>
            <a:pPr marL="0" indent="0">
              <a:buNone/>
            </a:pPr>
            <a:endParaRPr lang="en-US" dirty="0" smtClean="0"/>
          </a:p>
          <a:p>
            <a:pPr>
              <a:buBlip>
                <a:blip r:embed="rId3"/>
              </a:buBlip>
            </a:pPr>
            <a:r>
              <a:rPr lang="en-US" dirty="0" smtClean="0"/>
              <a:t>Complete the common evaluation </a:t>
            </a:r>
          </a:p>
          <a:p>
            <a:pPr marL="0" indent="0">
              <a:buNone/>
            </a:pPr>
            <a:endParaRPr lang="en-US" dirty="0" smtClean="0"/>
          </a:p>
          <a:p>
            <a:pPr>
              <a:buBlip>
                <a:blip r:embed="rId3"/>
              </a:buBlip>
            </a:pPr>
            <a:r>
              <a:rPr lang="en-US" dirty="0" smtClean="0"/>
              <a:t>Pick up your program’s family surveys, return envelope or box, and ASQ-3</a:t>
            </a:r>
          </a:p>
          <a:p>
            <a:pPr marL="0" indent="0">
              <a:buNone/>
            </a:pPr>
            <a:endParaRPr lang="en-US" dirty="0" smtClean="0"/>
          </a:p>
          <a:p>
            <a:pPr>
              <a:buBlip>
                <a:blip r:embed="rId3"/>
              </a:buBlip>
            </a:pPr>
            <a:r>
              <a:rPr lang="en-US" dirty="0" smtClean="0"/>
              <a:t>Pick up your Documentation of Professional Development hours.</a:t>
            </a:r>
          </a:p>
          <a:p>
            <a:pPr marL="0" indent="0">
              <a:buNone/>
            </a:pPr>
            <a:endParaRPr lang="en-US" dirty="0"/>
          </a:p>
        </p:txBody>
      </p:sp>
    </p:spTree>
    <p:extLst>
      <p:ext uri="{BB962C8B-B14F-4D97-AF65-F5344CB8AC3E}">
        <p14:creationId xmlns:p14="http://schemas.microsoft.com/office/powerpoint/2010/main" val="1625064993"/>
      </p:ext>
    </p:extLst>
  </p:cSld>
  <p:clrMapOvr>
    <a:masterClrMapping/>
  </p:clrMapOvr>
  <p:timing>
    <p:tnLst>
      <p:par>
        <p:cTn id="1" dur="indefinite" restart="never" nodeType="tmRoot"/>
      </p:par>
    </p:tnLst>
  </p:timing>
</p:sld>
</file>

<file path=ppt/theme/theme1.xml><?xml version="1.0" encoding="utf-8"?>
<a:theme xmlns:a="http://schemas.openxmlformats.org/drawingml/2006/main" name="VCHIP1">
  <a:themeElements>
    <a:clrScheme name="VCHIP 1">
      <a:dk1>
        <a:sysClr val="windowText" lastClr="000000"/>
      </a:dk1>
      <a:lt1>
        <a:sysClr val="window" lastClr="FFFFFF"/>
      </a:lt1>
      <a:dk2>
        <a:srgbClr val="005496"/>
      </a:dk2>
      <a:lt2>
        <a:srgbClr val="EEECE1"/>
      </a:lt2>
      <a:accent1>
        <a:srgbClr val="005496"/>
      </a:accent1>
      <a:accent2>
        <a:srgbClr val="AED476"/>
      </a:accent2>
      <a:accent3>
        <a:srgbClr val="00502F"/>
      </a:accent3>
      <a:accent4>
        <a:srgbClr val="F26649"/>
      </a:accent4>
      <a:accent5>
        <a:srgbClr val="FECE71"/>
      </a:accent5>
      <a:accent6>
        <a:srgbClr val="7377B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1520</TotalTime>
  <Words>546</Words>
  <Application>Microsoft Office PowerPoint</Application>
  <PresentationFormat>On-screen Show (4:3)</PresentationFormat>
  <Paragraphs>170</Paragraphs>
  <Slides>6</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vt:i4>
      </vt:variant>
    </vt:vector>
  </HeadingPairs>
  <TitlesOfParts>
    <vt:vector size="13" baseType="lpstr">
      <vt:lpstr>Arial</vt:lpstr>
      <vt:lpstr>Calibri</vt:lpstr>
      <vt:lpstr>Calibri Light</vt:lpstr>
      <vt:lpstr>Helvetica</vt:lpstr>
      <vt:lpstr>Wingdings</vt:lpstr>
      <vt:lpstr>VCHIP1</vt:lpstr>
      <vt:lpstr>2_Office Theme</vt:lpstr>
      <vt:lpstr>Oh, the Places You’ll Go!</vt:lpstr>
      <vt:lpstr>PowerPoint Presentation</vt:lpstr>
      <vt:lpstr>Family Surveys</vt:lpstr>
      <vt:lpstr>Coaching Sessions</vt:lpstr>
      <vt:lpstr>Looking ahead!</vt:lpstr>
      <vt:lpstr>A couple things before we part…</vt:lpstr>
    </vt:vector>
  </TitlesOfParts>
  <Company>University of Vermont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Screen, You Screen, We All Screen</dc:title>
  <dc:creator>Smith, Lauren M</dc:creator>
  <cp:lastModifiedBy>Rose, Jacquelyn</cp:lastModifiedBy>
  <cp:revision>130</cp:revision>
  <cp:lastPrinted>2016-05-05T14:11:54Z</cp:lastPrinted>
  <dcterms:created xsi:type="dcterms:W3CDTF">2014-09-19T17:09:56Z</dcterms:created>
  <dcterms:modified xsi:type="dcterms:W3CDTF">2018-10-24T17:39:42Z</dcterms:modified>
</cp:coreProperties>
</file>